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 id="2147483667" r:id="rId5"/>
    <p:sldMasterId id="2147483715" r:id="rId6"/>
  </p:sldMasterIdLst>
  <p:notesMasterIdLst>
    <p:notesMasterId r:id="rId18"/>
  </p:notesMasterIdLst>
  <p:sldIdLst>
    <p:sldId id="561" r:id="rId7"/>
    <p:sldId id="563" r:id="rId8"/>
    <p:sldId id="304" r:id="rId9"/>
    <p:sldId id="264" r:id="rId10"/>
    <p:sldId id="555" r:id="rId11"/>
    <p:sldId id="557" r:id="rId12"/>
    <p:sldId id="558" r:id="rId13"/>
    <p:sldId id="559" r:id="rId14"/>
    <p:sldId id="554" r:id="rId15"/>
    <p:sldId id="560" r:id="rId16"/>
    <p:sldId id="562"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64D2C9-CABE-454B-ABF1-A7722457EE15}" v="987" dt="2022-05-13T10:14:27.578"/>
    <p1510:client id="{750EF54B-96E7-E89A-DE7C-9739FCE31B5C}" v="102" dt="2022-05-13T04:52:39.334"/>
    <p1510:client id="{AB541552-01DD-43E4-AFCB-323318AF5EF1}" v="145" dt="2022-05-13T07:13:16.806"/>
    <p1510:client id="{CCDBB8A7-4B28-4F32-8D13-EF1C7314934F}" v="130" dt="2022-05-13T04:45:39.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69"/>
    <p:restoredTop sz="96327"/>
  </p:normalViewPr>
  <p:slideViewPr>
    <p:cSldViewPr snapToGrid="0">
      <p:cViewPr varScale="1">
        <p:scale>
          <a:sx n="123" d="100"/>
          <a:sy n="123" d="100"/>
        </p:scale>
        <p:origin x="784" y="19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BFE15-169A-4A62-AFF7-8A399F9EBD99}"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94E2252-9435-4916-AB76-58049C124F21}">
      <dgm:prSet/>
      <dgm:spPr/>
      <dgm:t>
        <a:bodyPr/>
        <a:lstStyle/>
        <a:p>
          <a:pPr>
            <a:lnSpc>
              <a:spcPct val="100000"/>
            </a:lnSpc>
            <a:defRPr cap="all"/>
          </a:pPr>
          <a:r>
            <a:rPr lang="en-US" b="0" baseline="0"/>
            <a:t>Secured data access</a:t>
          </a:r>
          <a:endParaRPr lang="en-US"/>
        </a:p>
      </dgm:t>
    </dgm:pt>
    <dgm:pt modelId="{DE7787F1-0C4B-4F8B-80A7-699C06F12D0E}" type="parTrans" cxnId="{40525DA7-66B6-4CED-B6D7-C3B58093ABD0}">
      <dgm:prSet/>
      <dgm:spPr/>
      <dgm:t>
        <a:bodyPr/>
        <a:lstStyle/>
        <a:p>
          <a:endParaRPr lang="en-US"/>
        </a:p>
      </dgm:t>
    </dgm:pt>
    <dgm:pt modelId="{936A5ADC-2355-4E01-BE0B-077425AF796C}" type="sibTrans" cxnId="{40525DA7-66B6-4CED-B6D7-C3B58093ABD0}">
      <dgm:prSet/>
      <dgm:spPr/>
      <dgm:t>
        <a:bodyPr/>
        <a:lstStyle/>
        <a:p>
          <a:endParaRPr lang="en-US"/>
        </a:p>
      </dgm:t>
    </dgm:pt>
    <dgm:pt modelId="{B7D8B0DA-0DBF-475D-814D-FDEE2375A9AE}">
      <dgm:prSet/>
      <dgm:spPr/>
      <dgm:t>
        <a:bodyPr/>
        <a:lstStyle/>
        <a:p>
          <a:pPr>
            <a:lnSpc>
              <a:spcPct val="100000"/>
            </a:lnSpc>
            <a:defRPr cap="all"/>
          </a:pPr>
          <a:r>
            <a:rPr lang="en-US" b="0" baseline="0"/>
            <a:t>Export Data options</a:t>
          </a:r>
          <a:endParaRPr lang="en-US"/>
        </a:p>
      </dgm:t>
    </dgm:pt>
    <dgm:pt modelId="{96CCCD5A-7D0E-4D6F-83A7-63353C45147B}" type="parTrans" cxnId="{1F7DF477-1D2C-435D-8425-48BDCA2F6AE0}">
      <dgm:prSet/>
      <dgm:spPr/>
      <dgm:t>
        <a:bodyPr/>
        <a:lstStyle/>
        <a:p>
          <a:endParaRPr lang="en-US"/>
        </a:p>
      </dgm:t>
    </dgm:pt>
    <dgm:pt modelId="{9D95A5CB-5EF5-4C6B-877F-DBD82A7C598C}" type="sibTrans" cxnId="{1F7DF477-1D2C-435D-8425-48BDCA2F6AE0}">
      <dgm:prSet/>
      <dgm:spPr/>
      <dgm:t>
        <a:bodyPr/>
        <a:lstStyle/>
        <a:p>
          <a:endParaRPr lang="en-US"/>
        </a:p>
      </dgm:t>
    </dgm:pt>
    <dgm:pt modelId="{91035872-F44D-4EBB-A37E-C4B60813AFFB}">
      <dgm:prSet/>
      <dgm:spPr/>
      <dgm:t>
        <a:bodyPr/>
        <a:lstStyle/>
        <a:p>
          <a:pPr>
            <a:lnSpc>
              <a:spcPct val="100000"/>
            </a:lnSpc>
            <a:defRPr cap="all"/>
          </a:pPr>
          <a:r>
            <a:rPr lang="en-US" b="0" baseline="0"/>
            <a:t>Managing appointments </a:t>
          </a:r>
          <a:endParaRPr lang="en-US"/>
        </a:p>
      </dgm:t>
    </dgm:pt>
    <dgm:pt modelId="{54BC4FF2-14C6-4D15-A40D-21C82774EB82}" type="parTrans" cxnId="{854B0D24-9870-4B1A-B1A3-BB5DFCE627E1}">
      <dgm:prSet/>
      <dgm:spPr/>
      <dgm:t>
        <a:bodyPr/>
        <a:lstStyle/>
        <a:p>
          <a:endParaRPr lang="en-US"/>
        </a:p>
      </dgm:t>
    </dgm:pt>
    <dgm:pt modelId="{26824BE9-53AB-4D7E-A2FB-29497D0EE309}" type="sibTrans" cxnId="{854B0D24-9870-4B1A-B1A3-BB5DFCE627E1}">
      <dgm:prSet/>
      <dgm:spPr/>
      <dgm:t>
        <a:bodyPr/>
        <a:lstStyle/>
        <a:p>
          <a:endParaRPr lang="en-US"/>
        </a:p>
      </dgm:t>
    </dgm:pt>
    <dgm:pt modelId="{B7FCD78F-76DC-4B13-BE4D-D2A4BFC8449B}">
      <dgm:prSet/>
      <dgm:spPr/>
      <dgm:t>
        <a:bodyPr/>
        <a:lstStyle/>
        <a:p>
          <a:pPr>
            <a:lnSpc>
              <a:spcPct val="100000"/>
            </a:lnSpc>
            <a:defRPr cap="all"/>
          </a:pPr>
          <a:r>
            <a:rPr lang="en-US" b="0" baseline="0"/>
            <a:t>Scan &amp; Attach documents </a:t>
          </a:r>
          <a:endParaRPr lang="en-US"/>
        </a:p>
      </dgm:t>
    </dgm:pt>
    <dgm:pt modelId="{43054FBB-3324-44E6-9070-1FF5978B7A78}" type="parTrans" cxnId="{9DE98796-04F3-47E7-851B-CB53D4D8C65A}">
      <dgm:prSet/>
      <dgm:spPr/>
      <dgm:t>
        <a:bodyPr/>
        <a:lstStyle/>
        <a:p>
          <a:endParaRPr lang="en-US"/>
        </a:p>
      </dgm:t>
    </dgm:pt>
    <dgm:pt modelId="{7EC0DB80-82C3-48F4-84E4-311DD6380921}" type="sibTrans" cxnId="{9DE98796-04F3-47E7-851B-CB53D4D8C65A}">
      <dgm:prSet/>
      <dgm:spPr/>
      <dgm:t>
        <a:bodyPr/>
        <a:lstStyle/>
        <a:p>
          <a:endParaRPr lang="en-US"/>
        </a:p>
      </dgm:t>
    </dgm:pt>
    <dgm:pt modelId="{9F76C3D5-E06A-4D6F-9CCD-0F3BC96E041F}">
      <dgm:prSet/>
      <dgm:spPr/>
      <dgm:t>
        <a:bodyPr/>
        <a:lstStyle/>
        <a:p>
          <a:pPr>
            <a:lnSpc>
              <a:spcPct val="100000"/>
            </a:lnSpc>
            <a:defRPr cap="all"/>
          </a:pPr>
          <a:r>
            <a:rPr lang="en-US" b="0" baseline="0"/>
            <a:t>Charts &amp; Insights</a:t>
          </a:r>
          <a:endParaRPr lang="en-US"/>
        </a:p>
      </dgm:t>
    </dgm:pt>
    <dgm:pt modelId="{423A610A-9F1D-4FE1-B76C-17F51A6ECF34}" type="parTrans" cxnId="{4020B11C-0A49-42C9-B74D-E621C2D76B95}">
      <dgm:prSet/>
      <dgm:spPr/>
      <dgm:t>
        <a:bodyPr/>
        <a:lstStyle/>
        <a:p>
          <a:endParaRPr lang="en-US"/>
        </a:p>
      </dgm:t>
    </dgm:pt>
    <dgm:pt modelId="{302EE057-4F67-4560-9F53-897BF03184EC}" type="sibTrans" cxnId="{4020B11C-0A49-42C9-B74D-E621C2D76B95}">
      <dgm:prSet/>
      <dgm:spPr/>
      <dgm:t>
        <a:bodyPr/>
        <a:lstStyle/>
        <a:p>
          <a:endParaRPr lang="en-US"/>
        </a:p>
      </dgm:t>
    </dgm:pt>
    <dgm:pt modelId="{7BE103A8-5BD7-4507-84FC-7258FB244925}">
      <dgm:prSet/>
      <dgm:spPr/>
      <dgm:t>
        <a:bodyPr/>
        <a:lstStyle/>
        <a:p>
          <a:pPr>
            <a:lnSpc>
              <a:spcPct val="100000"/>
            </a:lnSpc>
            <a:defRPr cap="all"/>
          </a:pPr>
          <a:r>
            <a:rPr lang="en-US" b="0" baseline="0"/>
            <a:t>Lifetime Family Backup Data</a:t>
          </a:r>
          <a:endParaRPr lang="en-US"/>
        </a:p>
      </dgm:t>
    </dgm:pt>
    <dgm:pt modelId="{F17DE675-CAFE-44C5-B4D5-9FF6E5ED23AD}" type="parTrans" cxnId="{DE5BAC64-2D15-4C65-B374-6C9E51B37D44}">
      <dgm:prSet/>
      <dgm:spPr/>
      <dgm:t>
        <a:bodyPr/>
        <a:lstStyle/>
        <a:p>
          <a:endParaRPr lang="en-US"/>
        </a:p>
      </dgm:t>
    </dgm:pt>
    <dgm:pt modelId="{87289D35-6A4C-4468-81D5-1CDDBBA30A16}" type="sibTrans" cxnId="{DE5BAC64-2D15-4C65-B374-6C9E51B37D44}">
      <dgm:prSet/>
      <dgm:spPr/>
      <dgm:t>
        <a:bodyPr/>
        <a:lstStyle/>
        <a:p>
          <a:endParaRPr lang="en-US"/>
        </a:p>
      </dgm:t>
    </dgm:pt>
    <dgm:pt modelId="{F36EB83A-8E6A-41EC-B14E-2F4BC7B012FB}" type="pres">
      <dgm:prSet presAssocID="{4FEBFE15-169A-4A62-AFF7-8A399F9EBD99}" presName="root" presStyleCnt="0">
        <dgm:presLayoutVars>
          <dgm:dir/>
          <dgm:resizeHandles val="exact"/>
        </dgm:presLayoutVars>
      </dgm:prSet>
      <dgm:spPr/>
    </dgm:pt>
    <dgm:pt modelId="{0CB1586F-941B-4C1D-A2DA-25320D234B47}" type="pres">
      <dgm:prSet presAssocID="{694E2252-9435-4916-AB76-58049C124F21}" presName="compNode" presStyleCnt="0"/>
      <dgm:spPr/>
    </dgm:pt>
    <dgm:pt modelId="{EDD2EDF9-AC10-4EE6-93CC-E1CDC5E20798}" type="pres">
      <dgm:prSet presAssocID="{694E2252-9435-4916-AB76-58049C124F21}" presName="iconBgRect" presStyleLbl="bgShp" presStyleIdx="0" presStyleCnt="6"/>
      <dgm:spPr>
        <a:prstGeom prst="round2DiagRect">
          <a:avLst>
            <a:gd name="adj1" fmla="val 29727"/>
            <a:gd name="adj2" fmla="val 0"/>
          </a:avLst>
        </a:prstGeom>
      </dgm:spPr>
    </dgm:pt>
    <dgm:pt modelId="{96910EC0-4EFB-4E42-BB73-61AA0F6AB0FC}" type="pres">
      <dgm:prSet presAssocID="{694E2252-9435-4916-AB76-58049C124F2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28729432-CAEC-40B1-AB21-BD9E00E3A547}" type="pres">
      <dgm:prSet presAssocID="{694E2252-9435-4916-AB76-58049C124F21}" presName="spaceRect" presStyleCnt="0"/>
      <dgm:spPr/>
    </dgm:pt>
    <dgm:pt modelId="{A2CC3B7B-B802-426A-92F3-5D0674107CF5}" type="pres">
      <dgm:prSet presAssocID="{694E2252-9435-4916-AB76-58049C124F21}" presName="textRect" presStyleLbl="revTx" presStyleIdx="0" presStyleCnt="6">
        <dgm:presLayoutVars>
          <dgm:chMax val="1"/>
          <dgm:chPref val="1"/>
        </dgm:presLayoutVars>
      </dgm:prSet>
      <dgm:spPr/>
    </dgm:pt>
    <dgm:pt modelId="{59B73D74-665F-496A-A89A-C19618C96AB5}" type="pres">
      <dgm:prSet presAssocID="{936A5ADC-2355-4E01-BE0B-077425AF796C}" presName="sibTrans" presStyleCnt="0"/>
      <dgm:spPr/>
    </dgm:pt>
    <dgm:pt modelId="{E793C36E-F946-44F2-A20A-AFF0F942A86F}" type="pres">
      <dgm:prSet presAssocID="{7BE103A8-5BD7-4507-84FC-7258FB244925}" presName="compNode" presStyleCnt="0"/>
      <dgm:spPr/>
    </dgm:pt>
    <dgm:pt modelId="{669BEF5D-8339-4230-9DBD-BC6CF050C41B}" type="pres">
      <dgm:prSet presAssocID="{7BE103A8-5BD7-4507-84FC-7258FB244925}" presName="iconBgRect" presStyleLbl="bgShp" presStyleIdx="1" presStyleCnt="6"/>
      <dgm:spPr>
        <a:prstGeom prst="round2DiagRect">
          <a:avLst>
            <a:gd name="adj1" fmla="val 29727"/>
            <a:gd name="adj2" fmla="val 0"/>
          </a:avLst>
        </a:prstGeom>
      </dgm:spPr>
    </dgm:pt>
    <dgm:pt modelId="{2383D149-025B-4BE9-BC98-54B5F8C38F86}" type="pres">
      <dgm:prSet presAssocID="{7BE103A8-5BD7-4507-84FC-7258FB24492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BBD1A23-59C5-40C1-B09C-E92B96AA617B}" type="pres">
      <dgm:prSet presAssocID="{7BE103A8-5BD7-4507-84FC-7258FB244925}" presName="spaceRect" presStyleCnt="0"/>
      <dgm:spPr/>
    </dgm:pt>
    <dgm:pt modelId="{BD645878-B176-4449-ACF8-C28B1AA1804A}" type="pres">
      <dgm:prSet presAssocID="{7BE103A8-5BD7-4507-84FC-7258FB244925}" presName="textRect" presStyleLbl="revTx" presStyleIdx="1" presStyleCnt="6">
        <dgm:presLayoutVars>
          <dgm:chMax val="1"/>
          <dgm:chPref val="1"/>
        </dgm:presLayoutVars>
      </dgm:prSet>
      <dgm:spPr/>
    </dgm:pt>
    <dgm:pt modelId="{D247B308-A30F-443D-B0BB-97ABDA73B379}" type="pres">
      <dgm:prSet presAssocID="{87289D35-6A4C-4468-81D5-1CDDBBA30A16}" presName="sibTrans" presStyleCnt="0"/>
      <dgm:spPr/>
    </dgm:pt>
    <dgm:pt modelId="{49B59C7B-21A0-41DF-9511-0007B01E2406}" type="pres">
      <dgm:prSet presAssocID="{B7D8B0DA-0DBF-475D-814D-FDEE2375A9AE}" presName="compNode" presStyleCnt="0"/>
      <dgm:spPr/>
    </dgm:pt>
    <dgm:pt modelId="{7D36D083-7549-419E-9F49-ED061148CBE3}" type="pres">
      <dgm:prSet presAssocID="{B7D8B0DA-0DBF-475D-814D-FDEE2375A9AE}" presName="iconBgRect" presStyleLbl="bgShp" presStyleIdx="2" presStyleCnt="6"/>
      <dgm:spPr>
        <a:prstGeom prst="round2DiagRect">
          <a:avLst>
            <a:gd name="adj1" fmla="val 29727"/>
            <a:gd name="adj2" fmla="val 0"/>
          </a:avLst>
        </a:prstGeom>
      </dgm:spPr>
    </dgm:pt>
    <dgm:pt modelId="{262495C6-667F-4169-8D36-58F68F9CE7EB}" type="pres">
      <dgm:prSet presAssocID="{B7D8B0DA-0DBF-475D-814D-FDEE2375A9A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5384AD52-96C9-4E84-AEAC-05DA90A79F80}" type="pres">
      <dgm:prSet presAssocID="{B7D8B0DA-0DBF-475D-814D-FDEE2375A9AE}" presName="spaceRect" presStyleCnt="0"/>
      <dgm:spPr/>
    </dgm:pt>
    <dgm:pt modelId="{1995A9B6-17FA-49B3-A1C7-F887D9AA4262}" type="pres">
      <dgm:prSet presAssocID="{B7D8B0DA-0DBF-475D-814D-FDEE2375A9AE}" presName="textRect" presStyleLbl="revTx" presStyleIdx="2" presStyleCnt="6">
        <dgm:presLayoutVars>
          <dgm:chMax val="1"/>
          <dgm:chPref val="1"/>
        </dgm:presLayoutVars>
      </dgm:prSet>
      <dgm:spPr/>
    </dgm:pt>
    <dgm:pt modelId="{FD7F6EE1-A759-47FC-ADCF-6D7DED60C4BC}" type="pres">
      <dgm:prSet presAssocID="{9D95A5CB-5EF5-4C6B-877F-DBD82A7C598C}" presName="sibTrans" presStyleCnt="0"/>
      <dgm:spPr/>
    </dgm:pt>
    <dgm:pt modelId="{DA50B349-1036-4DFD-8823-CC1BBF9B299F}" type="pres">
      <dgm:prSet presAssocID="{91035872-F44D-4EBB-A37E-C4B60813AFFB}" presName="compNode" presStyleCnt="0"/>
      <dgm:spPr/>
    </dgm:pt>
    <dgm:pt modelId="{06BB7581-3C89-44D9-9575-2B983D15F743}" type="pres">
      <dgm:prSet presAssocID="{91035872-F44D-4EBB-A37E-C4B60813AFFB}" presName="iconBgRect" presStyleLbl="bgShp" presStyleIdx="3" presStyleCnt="6"/>
      <dgm:spPr>
        <a:prstGeom prst="round2DiagRect">
          <a:avLst>
            <a:gd name="adj1" fmla="val 29727"/>
            <a:gd name="adj2" fmla="val 0"/>
          </a:avLst>
        </a:prstGeom>
      </dgm:spPr>
    </dgm:pt>
    <dgm:pt modelId="{916FBE23-E461-4339-8BAB-8163E2859C6A}" type="pres">
      <dgm:prSet presAssocID="{91035872-F44D-4EBB-A37E-C4B60813AFF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ily Calendar"/>
        </a:ext>
      </dgm:extLst>
    </dgm:pt>
    <dgm:pt modelId="{EFCC1C44-CF65-4F60-AA12-17351A9628A4}" type="pres">
      <dgm:prSet presAssocID="{91035872-F44D-4EBB-A37E-C4B60813AFFB}" presName="spaceRect" presStyleCnt="0"/>
      <dgm:spPr/>
    </dgm:pt>
    <dgm:pt modelId="{2BD12D14-CF4F-4F26-B95C-031EA8A2DACA}" type="pres">
      <dgm:prSet presAssocID="{91035872-F44D-4EBB-A37E-C4B60813AFFB}" presName="textRect" presStyleLbl="revTx" presStyleIdx="3" presStyleCnt="6">
        <dgm:presLayoutVars>
          <dgm:chMax val="1"/>
          <dgm:chPref val="1"/>
        </dgm:presLayoutVars>
      </dgm:prSet>
      <dgm:spPr/>
    </dgm:pt>
    <dgm:pt modelId="{DB4E6B1F-1011-40CF-963D-4778DA45A3A9}" type="pres">
      <dgm:prSet presAssocID="{26824BE9-53AB-4D7E-A2FB-29497D0EE309}" presName="sibTrans" presStyleCnt="0"/>
      <dgm:spPr/>
    </dgm:pt>
    <dgm:pt modelId="{E7F077E2-8CE0-4CF6-9BCE-C67D6F5D10E3}" type="pres">
      <dgm:prSet presAssocID="{B7FCD78F-76DC-4B13-BE4D-D2A4BFC8449B}" presName="compNode" presStyleCnt="0"/>
      <dgm:spPr/>
    </dgm:pt>
    <dgm:pt modelId="{4D11F63A-2C16-4882-B874-4AFE8CCD4BE6}" type="pres">
      <dgm:prSet presAssocID="{B7FCD78F-76DC-4B13-BE4D-D2A4BFC8449B}" presName="iconBgRect" presStyleLbl="bgShp" presStyleIdx="4" presStyleCnt="6"/>
      <dgm:spPr>
        <a:prstGeom prst="round2DiagRect">
          <a:avLst>
            <a:gd name="adj1" fmla="val 29727"/>
            <a:gd name="adj2" fmla="val 0"/>
          </a:avLst>
        </a:prstGeom>
      </dgm:spPr>
    </dgm:pt>
    <dgm:pt modelId="{7D54F616-88AC-4F1F-87C5-E599813B4A46}" type="pres">
      <dgm:prSet presAssocID="{B7FCD78F-76DC-4B13-BE4D-D2A4BFC8449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ax"/>
        </a:ext>
      </dgm:extLst>
    </dgm:pt>
    <dgm:pt modelId="{BEFC1879-548E-46C5-83D8-03F398B347C7}" type="pres">
      <dgm:prSet presAssocID="{B7FCD78F-76DC-4B13-BE4D-D2A4BFC8449B}" presName="spaceRect" presStyleCnt="0"/>
      <dgm:spPr/>
    </dgm:pt>
    <dgm:pt modelId="{0A7621EA-8FD8-47B8-8049-E171334B9C59}" type="pres">
      <dgm:prSet presAssocID="{B7FCD78F-76DC-4B13-BE4D-D2A4BFC8449B}" presName="textRect" presStyleLbl="revTx" presStyleIdx="4" presStyleCnt="6">
        <dgm:presLayoutVars>
          <dgm:chMax val="1"/>
          <dgm:chPref val="1"/>
        </dgm:presLayoutVars>
      </dgm:prSet>
      <dgm:spPr/>
    </dgm:pt>
    <dgm:pt modelId="{87F6066C-DA1F-4102-BDB8-D3F8F6905E47}" type="pres">
      <dgm:prSet presAssocID="{7EC0DB80-82C3-48F4-84E4-311DD6380921}" presName="sibTrans" presStyleCnt="0"/>
      <dgm:spPr/>
    </dgm:pt>
    <dgm:pt modelId="{52967D22-7B44-4CA3-B236-9A1E4E446CCF}" type="pres">
      <dgm:prSet presAssocID="{9F76C3D5-E06A-4D6F-9CCD-0F3BC96E041F}" presName="compNode" presStyleCnt="0"/>
      <dgm:spPr/>
    </dgm:pt>
    <dgm:pt modelId="{86DF66FE-CC8D-410F-A712-39A1AD6860C5}" type="pres">
      <dgm:prSet presAssocID="{9F76C3D5-E06A-4D6F-9CCD-0F3BC96E041F}" presName="iconBgRect" presStyleLbl="bgShp" presStyleIdx="5" presStyleCnt="6"/>
      <dgm:spPr>
        <a:prstGeom prst="round2DiagRect">
          <a:avLst>
            <a:gd name="adj1" fmla="val 29727"/>
            <a:gd name="adj2" fmla="val 0"/>
          </a:avLst>
        </a:prstGeom>
      </dgm:spPr>
    </dgm:pt>
    <dgm:pt modelId="{90CAE40B-DF8F-414D-B396-EDC47094746F}" type="pres">
      <dgm:prSet presAssocID="{9F76C3D5-E06A-4D6F-9CCD-0F3BC96E041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ie chart"/>
        </a:ext>
      </dgm:extLst>
    </dgm:pt>
    <dgm:pt modelId="{11704FE9-C986-4AE1-99C8-AEC30CAB3C49}" type="pres">
      <dgm:prSet presAssocID="{9F76C3D5-E06A-4D6F-9CCD-0F3BC96E041F}" presName="spaceRect" presStyleCnt="0"/>
      <dgm:spPr/>
    </dgm:pt>
    <dgm:pt modelId="{BF8DDC18-A8FC-4936-81BF-B147481E8535}" type="pres">
      <dgm:prSet presAssocID="{9F76C3D5-E06A-4D6F-9CCD-0F3BC96E041F}" presName="textRect" presStyleLbl="revTx" presStyleIdx="5" presStyleCnt="6">
        <dgm:presLayoutVars>
          <dgm:chMax val="1"/>
          <dgm:chPref val="1"/>
        </dgm:presLayoutVars>
      </dgm:prSet>
      <dgm:spPr/>
    </dgm:pt>
  </dgm:ptLst>
  <dgm:cxnLst>
    <dgm:cxn modelId="{4020B11C-0A49-42C9-B74D-E621C2D76B95}" srcId="{4FEBFE15-169A-4A62-AFF7-8A399F9EBD99}" destId="{9F76C3D5-E06A-4D6F-9CCD-0F3BC96E041F}" srcOrd="5" destOrd="0" parTransId="{423A610A-9F1D-4FE1-B76C-17F51A6ECF34}" sibTransId="{302EE057-4F67-4560-9F53-897BF03184EC}"/>
    <dgm:cxn modelId="{854B0D24-9870-4B1A-B1A3-BB5DFCE627E1}" srcId="{4FEBFE15-169A-4A62-AFF7-8A399F9EBD99}" destId="{91035872-F44D-4EBB-A37E-C4B60813AFFB}" srcOrd="3" destOrd="0" parTransId="{54BC4FF2-14C6-4D15-A40D-21C82774EB82}" sibTransId="{26824BE9-53AB-4D7E-A2FB-29497D0EE309}"/>
    <dgm:cxn modelId="{DF7EEE2C-153A-4D7D-8B9A-FBB916C00459}" type="presOf" srcId="{B7D8B0DA-0DBF-475D-814D-FDEE2375A9AE}" destId="{1995A9B6-17FA-49B3-A1C7-F887D9AA4262}" srcOrd="0" destOrd="0" presId="urn:microsoft.com/office/officeart/2018/5/layout/IconLeafLabelList"/>
    <dgm:cxn modelId="{DE5BAC64-2D15-4C65-B374-6C9E51B37D44}" srcId="{4FEBFE15-169A-4A62-AFF7-8A399F9EBD99}" destId="{7BE103A8-5BD7-4507-84FC-7258FB244925}" srcOrd="1" destOrd="0" parTransId="{F17DE675-CAFE-44C5-B4D5-9FF6E5ED23AD}" sibTransId="{87289D35-6A4C-4468-81D5-1CDDBBA30A16}"/>
    <dgm:cxn modelId="{82F65777-714F-4272-AF42-698E17954DC1}" type="presOf" srcId="{B7FCD78F-76DC-4B13-BE4D-D2A4BFC8449B}" destId="{0A7621EA-8FD8-47B8-8049-E171334B9C59}" srcOrd="0" destOrd="0" presId="urn:microsoft.com/office/officeart/2018/5/layout/IconLeafLabelList"/>
    <dgm:cxn modelId="{1F7DF477-1D2C-435D-8425-48BDCA2F6AE0}" srcId="{4FEBFE15-169A-4A62-AFF7-8A399F9EBD99}" destId="{B7D8B0DA-0DBF-475D-814D-FDEE2375A9AE}" srcOrd="2" destOrd="0" parTransId="{96CCCD5A-7D0E-4D6F-83A7-63353C45147B}" sibTransId="{9D95A5CB-5EF5-4C6B-877F-DBD82A7C598C}"/>
    <dgm:cxn modelId="{BB731478-4AC5-454F-A56C-6092DE1E61E6}" type="presOf" srcId="{694E2252-9435-4916-AB76-58049C124F21}" destId="{A2CC3B7B-B802-426A-92F3-5D0674107CF5}" srcOrd="0" destOrd="0" presId="urn:microsoft.com/office/officeart/2018/5/layout/IconLeafLabelList"/>
    <dgm:cxn modelId="{BB08E17D-F9AE-4D33-BC41-00CFCD781ABE}" type="presOf" srcId="{4FEBFE15-169A-4A62-AFF7-8A399F9EBD99}" destId="{F36EB83A-8E6A-41EC-B14E-2F4BC7B012FB}" srcOrd="0" destOrd="0" presId="urn:microsoft.com/office/officeart/2018/5/layout/IconLeafLabelList"/>
    <dgm:cxn modelId="{9DE98796-04F3-47E7-851B-CB53D4D8C65A}" srcId="{4FEBFE15-169A-4A62-AFF7-8A399F9EBD99}" destId="{B7FCD78F-76DC-4B13-BE4D-D2A4BFC8449B}" srcOrd="4" destOrd="0" parTransId="{43054FBB-3324-44E6-9070-1FF5978B7A78}" sibTransId="{7EC0DB80-82C3-48F4-84E4-311DD6380921}"/>
    <dgm:cxn modelId="{85C7B0A0-DAC2-4294-AE15-1224B7D8C6DF}" type="presOf" srcId="{91035872-F44D-4EBB-A37E-C4B60813AFFB}" destId="{2BD12D14-CF4F-4F26-B95C-031EA8A2DACA}" srcOrd="0" destOrd="0" presId="urn:microsoft.com/office/officeart/2018/5/layout/IconLeafLabelList"/>
    <dgm:cxn modelId="{A87CDFA2-0DCD-4F05-ADB4-4C7F7582F495}" type="presOf" srcId="{9F76C3D5-E06A-4D6F-9CCD-0F3BC96E041F}" destId="{BF8DDC18-A8FC-4936-81BF-B147481E8535}" srcOrd="0" destOrd="0" presId="urn:microsoft.com/office/officeart/2018/5/layout/IconLeafLabelList"/>
    <dgm:cxn modelId="{F9FC78A3-B9FD-43D8-8A23-30DE0E120DA7}" type="presOf" srcId="{7BE103A8-5BD7-4507-84FC-7258FB244925}" destId="{BD645878-B176-4449-ACF8-C28B1AA1804A}" srcOrd="0" destOrd="0" presId="urn:microsoft.com/office/officeart/2018/5/layout/IconLeafLabelList"/>
    <dgm:cxn modelId="{40525DA7-66B6-4CED-B6D7-C3B58093ABD0}" srcId="{4FEBFE15-169A-4A62-AFF7-8A399F9EBD99}" destId="{694E2252-9435-4916-AB76-58049C124F21}" srcOrd="0" destOrd="0" parTransId="{DE7787F1-0C4B-4F8B-80A7-699C06F12D0E}" sibTransId="{936A5ADC-2355-4E01-BE0B-077425AF796C}"/>
    <dgm:cxn modelId="{17AC59B4-41A9-4F99-986A-A1B8FE2E6E57}" type="presParOf" srcId="{F36EB83A-8E6A-41EC-B14E-2F4BC7B012FB}" destId="{0CB1586F-941B-4C1D-A2DA-25320D234B47}" srcOrd="0" destOrd="0" presId="urn:microsoft.com/office/officeart/2018/5/layout/IconLeafLabelList"/>
    <dgm:cxn modelId="{667405DB-7F80-4213-8586-2846BD6F7E78}" type="presParOf" srcId="{0CB1586F-941B-4C1D-A2DA-25320D234B47}" destId="{EDD2EDF9-AC10-4EE6-93CC-E1CDC5E20798}" srcOrd="0" destOrd="0" presId="urn:microsoft.com/office/officeart/2018/5/layout/IconLeafLabelList"/>
    <dgm:cxn modelId="{3CFBA424-E9A0-460F-9656-A06D44F229A2}" type="presParOf" srcId="{0CB1586F-941B-4C1D-A2DA-25320D234B47}" destId="{96910EC0-4EFB-4E42-BB73-61AA0F6AB0FC}" srcOrd="1" destOrd="0" presId="urn:microsoft.com/office/officeart/2018/5/layout/IconLeafLabelList"/>
    <dgm:cxn modelId="{D8888A1B-365E-4FEC-A19B-5757DD3766C6}" type="presParOf" srcId="{0CB1586F-941B-4C1D-A2DA-25320D234B47}" destId="{28729432-CAEC-40B1-AB21-BD9E00E3A547}" srcOrd="2" destOrd="0" presId="urn:microsoft.com/office/officeart/2018/5/layout/IconLeafLabelList"/>
    <dgm:cxn modelId="{FB069262-97A6-4E44-82D9-705AB9689655}" type="presParOf" srcId="{0CB1586F-941B-4C1D-A2DA-25320D234B47}" destId="{A2CC3B7B-B802-426A-92F3-5D0674107CF5}" srcOrd="3" destOrd="0" presId="urn:microsoft.com/office/officeart/2018/5/layout/IconLeafLabelList"/>
    <dgm:cxn modelId="{5C0A35ED-44E1-48E6-BA9B-B67B26B1A572}" type="presParOf" srcId="{F36EB83A-8E6A-41EC-B14E-2F4BC7B012FB}" destId="{59B73D74-665F-496A-A89A-C19618C96AB5}" srcOrd="1" destOrd="0" presId="urn:microsoft.com/office/officeart/2018/5/layout/IconLeafLabelList"/>
    <dgm:cxn modelId="{5001ABA5-93CB-4447-868C-890F7B900E34}" type="presParOf" srcId="{F36EB83A-8E6A-41EC-B14E-2F4BC7B012FB}" destId="{E793C36E-F946-44F2-A20A-AFF0F942A86F}" srcOrd="2" destOrd="0" presId="urn:microsoft.com/office/officeart/2018/5/layout/IconLeafLabelList"/>
    <dgm:cxn modelId="{00656860-F2DE-4F06-8662-2F425EBC2F15}" type="presParOf" srcId="{E793C36E-F946-44F2-A20A-AFF0F942A86F}" destId="{669BEF5D-8339-4230-9DBD-BC6CF050C41B}" srcOrd="0" destOrd="0" presId="urn:microsoft.com/office/officeart/2018/5/layout/IconLeafLabelList"/>
    <dgm:cxn modelId="{44275BF5-2948-4B69-A96E-CC6DA71769C6}" type="presParOf" srcId="{E793C36E-F946-44F2-A20A-AFF0F942A86F}" destId="{2383D149-025B-4BE9-BC98-54B5F8C38F86}" srcOrd="1" destOrd="0" presId="urn:microsoft.com/office/officeart/2018/5/layout/IconLeafLabelList"/>
    <dgm:cxn modelId="{6BCA2EDF-A3D7-4C95-B1F6-27CE6CE1F87A}" type="presParOf" srcId="{E793C36E-F946-44F2-A20A-AFF0F942A86F}" destId="{7BBD1A23-59C5-40C1-B09C-E92B96AA617B}" srcOrd="2" destOrd="0" presId="urn:microsoft.com/office/officeart/2018/5/layout/IconLeafLabelList"/>
    <dgm:cxn modelId="{4A549EEB-51B5-4295-957C-2699D7526A3D}" type="presParOf" srcId="{E793C36E-F946-44F2-A20A-AFF0F942A86F}" destId="{BD645878-B176-4449-ACF8-C28B1AA1804A}" srcOrd="3" destOrd="0" presId="urn:microsoft.com/office/officeart/2018/5/layout/IconLeafLabelList"/>
    <dgm:cxn modelId="{CB45F065-68F1-4B59-A2BF-77A2E4148E2B}" type="presParOf" srcId="{F36EB83A-8E6A-41EC-B14E-2F4BC7B012FB}" destId="{D247B308-A30F-443D-B0BB-97ABDA73B379}" srcOrd="3" destOrd="0" presId="urn:microsoft.com/office/officeart/2018/5/layout/IconLeafLabelList"/>
    <dgm:cxn modelId="{AA4D07DE-9A5F-4C15-BBB0-128B3EF31765}" type="presParOf" srcId="{F36EB83A-8E6A-41EC-B14E-2F4BC7B012FB}" destId="{49B59C7B-21A0-41DF-9511-0007B01E2406}" srcOrd="4" destOrd="0" presId="urn:microsoft.com/office/officeart/2018/5/layout/IconLeafLabelList"/>
    <dgm:cxn modelId="{85ED02F9-DC96-479D-83A8-BD875C99E96E}" type="presParOf" srcId="{49B59C7B-21A0-41DF-9511-0007B01E2406}" destId="{7D36D083-7549-419E-9F49-ED061148CBE3}" srcOrd="0" destOrd="0" presId="urn:microsoft.com/office/officeart/2018/5/layout/IconLeafLabelList"/>
    <dgm:cxn modelId="{0E038217-D1A6-46EC-9EF1-A1507F0CB9D0}" type="presParOf" srcId="{49B59C7B-21A0-41DF-9511-0007B01E2406}" destId="{262495C6-667F-4169-8D36-58F68F9CE7EB}" srcOrd="1" destOrd="0" presId="urn:microsoft.com/office/officeart/2018/5/layout/IconLeafLabelList"/>
    <dgm:cxn modelId="{A372AF1E-935F-44C9-94F9-193FDC75D1DC}" type="presParOf" srcId="{49B59C7B-21A0-41DF-9511-0007B01E2406}" destId="{5384AD52-96C9-4E84-AEAC-05DA90A79F80}" srcOrd="2" destOrd="0" presId="urn:microsoft.com/office/officeart/2018/5/layout/IconLeafLabelList"/>
    <dgm:cxn modelId="{5D13EB7C-7163-48A0-89B9-D17D088A0CEF}" type="presParOf" srcId="{49B59C7B-21A0-41DF-9511-0007B01E2406}" destId="{1995A9B6-17FA-49B3-A1C7-F887D9AA4262}" srcOrd="3" destOrd="0" presId="urn:microsoft.com/office/officeart/2018/5/layout/IconLeafLabelList"/>
    <dgm:cxn modelId="{7F02868E-B608-49C2-89C1-0C5FD4772479}" type="presParOf" srcId="{F36EB83A-8E6A-41EC-B14E-2F4BC7B012FB}" destId="{FD7F6EE1-A759-47FC-ADCF-6D7DED60C4BC}" srcOrd="5" destOrd="0" presId="urn:microsoft.com/office/officeart/2018/5/layout/IconLeafLabelList"/>
    <dgm:cxn modelId="{A779D424-2900-4C00-8CE9-AA08F98C33CE}" type="presParOf" srcId="{F36EB83A-8E6A-41EC-B14E-2F4BC7B012FB}" destId="{DA50B349-1036-4DFD-8823-CC1BBF9B299F}" srcOrd="6" destOrd="0" presId="urn:microsoft.com/office/officeart/2018/5/layout/IconLeafLabelList"/>
    <dgm:cxn modelId="{4B8492A9-C78A-4187-927E-8E72602C483A}" type="presParOf" srcId="{DA50B349-1036-4DFD-8823-CC1BBF9B299F}" destId="{06BB7581-3C89-44D9-9575-2B983D15F743}" srcOrd="0" destOrd="0" presId="urn:microsoft.com/office/officeart/2018/5/layout/IconLeafLabelList"/>
    <dgm:cxn modelId="{C0868589-67AA-417F-873E-698C75EDD976}" type="presParOf" srcId="{DA50B349-1036-4DFD-8823-CC1BBF9B299F}" destId="{916FBE23-E461-4339-8BAB-8163E2859C6A}" srcOrd="1" destOrd="0" presId="urn:microsoft.com/office/officeart/2018/5/layout/IconLeafLabelList"/>
    <dgm:cxn modelId="{0D03D790-B3A4-4E96-A166-F6F2CB8F0BC5}" type="presParOf" srcId="{DA50B349-1036-4DFD-8823-CC1BBF9B299F}" destId="{EFCC1C44-CF65-4F60-AA12-17351A9628A4}" srcOrd="2" destOrd="0" presId="urn:microsoft.com/office/officeart/2018/5/layout/IconLeafLabelList"/>
    <dgm:cxn modelId="{5C8308A7-6983-490F-B515-8857BB02A19C}" type="presParOf" srcId="{DA50B349-1036-4DFD-8823-CC1BBF9B299F}" destId="{2BD12D14-CF4F-4F26-B95C-031EA8A2DACA}" srcOrd="3" destOrd="0" presId="urn:microsoft.com/office/officeart/2018/5/layout/IconLeafLabelList"/>
    <dgm:cxn modelId="{9DBDF6D8-D92F-4B39-9589-E4BF2BD813FF}" type="presParOf" srcId="{F36EB83A-8E6A-41EC-B14E-2F4BC7B012FB}" destId="{DB4E6B1F-1011-40CF-963D-4778DA45A3A9}" srcOrd="7" destOrd="0" presId="urn:microsoft.com/office/officeart/2018/5/layout/IconLeafLabelList"/>
    <dgm:cxn modelId="{6D06A076-29C7-4346-810B-37B8D971DB7D}" type="presParOf" srcId="{F36EB83A-8E6A-41EC-B14E-2F4BC7B012FB}" destId="{E7F077E2-8CE0-4CF6-9BCE-C67D6F5D10E3}" srcOrd="8" destOrd="0" presId="urn:microsoft.com/office/officeart/2018/5/layout/IconLeafLabelList"/>
    <dgm:cxn modelId="{D33B0F8E-3BC9-4BA4-AD00-38DC1F161613}" type="presParOf" srcId="{E7F077E2-8CE0-4CF6-9BCE-C67D6F5D10E3}" destId="{4D11F63A-2C16-4882-B874-4AFE8CCD4BE6}" srcOrd="0" destOrd="0" presId="urn:microsoft.com/office/officeart/2018/5/layout/IconLeafLabelList"/>
    <dgm:cxn modelId="{B90588AA-9A95-4087-B3D1-F59EDE292810}" type="presParOf" srcId="{E7F077E2-8CE0-4CF6-9BCE-C67D6F5D10E3}" destId="{7D54F616-88AC-4F1F-87C5-E599813B4A46}" srcOrd="1" destOrd="0" presId="urn:microsoft.com/office/officeart/2018/5/layout/IconLeafLabelList"/>
    <dgm:cxn modelId="{8F0D5A90-2622-4CB3-9A3D-2F2C9F272C27}" type="presParOf" srcId="{E7F077E2-8CE0-4CF6-9BCE-C67D6F5D10E3}" destId="{BEFC1879-548E-46C5-83D8-03F398B347C7}" srcOrd="2" destOrd="0" presId="urn:microsoft.com/office/officeart/2018/5/layout/IconLeafLabelList"/>
    <dgm:cxn modelId="{8AC19F29-3B88-437C-ADAC-53B8B243D3F4}" type="presParOf" srcId="{E7F077E2-8CE0-4CF6-9BCE-C67D6F5D10E3}" destId="{0A7621EA-8FD8-47B8-8049-E171334B9C59}" srcOrd="3" destOrd="0" presId="urn:microsoft.com/office/officeart/2018/5/layout/IconLeafLabelList"/>
    <dgm:cxn modelId="{0C999A43-04AD-4E58-A46D-4480D1FBD363}" type="presParOf" srcId="{F36EB83A-8E6A-41EC-B14E-2F4BC7B012FB}" destId="{87F6066C-DA1F-4102-BDB8-D3F8F6905E47}" srcOrd="9" destOrd="0" presId="urn:microsoft.com/office/officeart/2018/5/layout/IconLeafLabelList"/>
    <dgm:cxn modelId="{7845C978-CC64-4083-BAEE-30044244AD97}" type="presParOf" srcId="{F36EB83A-8E6A-41EC-B14E-2F4BC7B012FB}" destId="{52967D22-7B44-4CA3-B236-9A1E4E446CCF}" srcOrd="10" destOrd="0" presId="urn:microsoft.com/office/officeart/2018/5/layout/IconLeafLabelList"/>
    <dgm:cxn modelId="{328C3F0A-4BC1-4E3D-B2F6-030470020000}" type="presParOf" srcId="{52967D22-7B44-4CA3-B236-9A1E4E446CCF}" destId="{86DF66FE-CC8D-410F-A712-39A1AD6860C5}" srcOrd="0" destOrd="0" presId="urn:microsoft.com/office/officeart/2018/5/layout/IconLeafLabelList"/>
    <dgm:cxn modelId="{5BB7F6D6-A929-4722-8DB5-1B3BC7E85BC4}" type="presParOf" srcId="{52967D22-7B44-4CA3-B236-9A1E4E446CCF}" destId="{90CAE40B-DF8F-414D-B396-EDC47094746F}" srcOrd="1" destOrd="0" presId="urn:microsoft.com/office/officeart/2018/5/layout/IconLeafLabelList"/>
    <dgm:cxn modelId="{ACA9A706-4B6A-4C18-A226-0828E24AB076}" type="presParOf" srcId="{52967D22-7B44-4CA3-B236-9A1E4E446CCF}" destId="{11704FE9-C986-4AE1-99C8-AEC30CAB3C49}" srcOrd="2" destOrd="0" presId="urn:microsoft.com/office/officeart/2018/5/layout/IconLeafLabelList"/>
    <dgm:cxn modelId="{F6953211-EF67-4AFB-8573-4E7CFE056CB5}" type="presParOf" srcId="{52967D22-7B44-4CA3-B236-9A1E4E446CCF}" destId="{BF8DDC18-A8FC-4936-81BF-B147481E853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2EDF9-AC10-4EE6-93CC-E1CDC5E20798}">
      <dsp:nvSpPr>
        <dsp:cNvPr id="0" name=""/>
        <dsp:cNvSpPr/>
      </dsp:nvSpPr>
      <dsp:spPr>
        <a:xfrm>
          <a:off x="314269" y="365755"/>
          <a:ext cx="974689" cy="97468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10EC0-4EFB-4E42-BB73-61AA0F6AB0FC}">
      <dsp:nvSpPr>
        <dsp:cNvPr id="0" name=""/>
        <dsp:cNvSpPr/>
      </dsp:nvSpPr>
      <dsp:spPr>
        <a:xfrm>
          <a:off x="521990" y="573475"/>
          <a:ext cx="559248" cy="5592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CC3B7B-B802-426A-92F3-5D0674107CF5}">
      <dsp:nvSpPr>
        <dsp:cNvPr id="0" name=""/>
        <dsp:cNvSpPr/>
      </dsp:nvSpPr>
      <dsp:spPr>
        <a:xfrm>
          <a:off x="2688" y="1644036"/>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kern="1200" baseline="0"/>
            <a:t>Secured data access</a:t>
          </a:r>
          <a:endParaRPr lang="en-US" sz="1500" kern="1200"/>
        </a:p>
      </dsp:txBody>
      <dsp:txXfrm>
        <a:off x="2688" y="1644036"/>
        <a:ext cx="1597851" cy="639140"/>
      </dsp:txXfrm>
    </dsp:sp>
    <dsp:sp modelId="{669BEF5D-8339-4230-9DBD-BC6CF050C41B}">
      <dsp:nvSpPr>
        <dsp:cNvPr id="0" name=""/>
        <dsp:cNvSpPr/>
      </dsp:nvSpPr>
      <dsp:spPr>
        <a:xfrm>
          <a:off x="2191744" y="365755"/>
          <a:ext cx="974689" cy="97468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83D149-025B-4BE9-BC98-54B5F8C38F86}">
      <dsp:nvSpPr>
        <dsp:cNvPr id="0" name=""/>
        <dsp:cNvSpPr/>
      </dsp:nvSpPr>
      <dsp:spPr>
        <a:xfrm>
          <a:off x="2399465" y="573475"/>
          <a:ext cx="559248" cy="5592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645878-B176-4449-ACF8-C28B1AA1804A}">
      <dsp:nvSpPr>
        <dsp:cNvPr id="0" name=""/>
        <dsp:cNvSpPr/>
      </dsp:nvSpPr>
      <dsp:spPr>
        <a:xfrm>
          <a:off x="1880163" y="1644036"/>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kern="1200" baseline="0"/>
            <a:t>Lifetime Family Backup Data</a:t>
          </a:r>
          <a:endParaRPr lang="en-US" sz="1500" kern="1200"/>
        </a:p>
      </dsp:txBody>
      <dsp:txXfrm>
        <a:off x="1880163" y="1644036"/>
        <a:ext cx="1597851" cy="639140"/>
      </dsp:txXfrm>
    </dsp:sp>
    <dsp:sp modelId="{7D36D083-7549-419E-9F49-ED061148CBE3}">
      <dsp:nvSpPr>
        <dsp:cNvPr id="0" name=""/>
        <dsp:cNvSpPr/>
      </dsp:nvSpPr>
      <dsp:spPr>
        <a:xfrm>
          <a:off x="4069220" y="365755"/>
          <a:ext cx="974689" cy="97468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2495C6-667F-4169-8D36-58F68F9CE7EB}">
      <dsp:nvSpPr>
        <dsp:cNvPr id="0" name=""/>
        <dsp:cNvSpPr/>
      </dsp:nvSpPr>
      <dsp:spPr>
        <a:xfrm>
          <a:off x="4276941" y="573475"/>
          <a:ext cx="559248" cy="5592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95A9B6-17FA-49B3-A1C7-F887D9AA4262}">
      <dsp:nvSpPr>
        <dsp:cNvPr id="0" name=""/>
        <dsp:cNvSpPr/>
      </dsp:nvSpPr>
      <dsp:spPr>
        <a:xfrm>
          <a:off x="3757639" y="1644036"/>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kern="1200" baseline="0"/>
            <a:t>Export Data options</a:t>
          </a:r>
          <a:endParaRPr lang="en-US" sz="1500" kern="1200"/>
        </a:p>
      </dsp:txBody>
      <dsp:txXfrm>
        <a:off x="3757639" y="1644036"/>
        <a:ext cx="1597851" cy="639140"/>
      </dsp:txXfrm>
    </dsp:sp>
    <dsp:sp modelId="{06BB7581-3C89-44D9-9575-2B983D15F743}">
      <dsp:nvSpPr>
        <dsp:cNvPr id="0" name=""/>
        <dsp:cNvSpPr/>
      </dsp:nvSpPr>
      <dsp:spPr>
        <a:xfrm>
          <a:off x="5946696" y="365755"/>
          <a:ext cx="974689" cy="97468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FBE23-E461-4339-8BAB-8163E2859C6A}">
      <dsp:nvSpPr>
        <dsp:cNvPr id="0" name=""/>
        <dsp:cNvSpPr/>
      </dsp:nvSpPr>
      <dsp:spPr>
        <a:xfrm>
          <a:off x="6154416" y="573475"/>
          <a:ext cx="559248" cy="5592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D12D14-CF4F-4F26-B95C-031EA8A2DACA}">
      <dsp:nvSpPr>
        <dsp:cNvPr id="0" name=""/>
        <dsp:cNvSpPr/>
      </dsp:nvSpPr>
      <dsp:spPr>
        <a:xfrm>
          <a:off x="5635115" y="1644036"/>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kern="1200" baseline="0"/>
            <a:t>Managing appointments </a:t>
          </a:r>
          <a:endParaRPr lang="en-US" sz="1500" kern="1200"/>
        </a:p>
      </dsp:txBody>
      <dsp:txXfrm>
        <a:off x="5635115" y="1644036"/>
        <a:ext cx="1597851" cy="639140"/>
      </dsp:txXfrm>
    </dsp:sp>
    <dsp:sp modelId="{4D11F63A-2C16-4882-B874-4AFE8CCD4BE6}">
      <dsp:nvSpPr>
        <dsp:cNvPr id="0" name=""/>
        <dsp:cNvSpPr/>
      </dsp:nvSpPr>
      <dsp:spPr>
        <a:xfrm>
          <a:off x="7824171" y="365755"/>
          <a:ext cx="974689" cy="97468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4F616-88AC-4F1F-87C5-E599813B4A46}">
      <dsp:nvSpPr>
        <dsp:cNvPr id="0" name=""/>
        <dsp:cNvSpPr/>
      </dsp:nvSpPr>
      <dsp:spPr>
        <a:xfrm>
          <a:off x="8031892" y="573475"/>
          <a:ext cx="559248" cy="5592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7621EA-8FD8-47B8-8049-E171334B9C59}">
      <dsp:nvSpPr>
        <dsp:cNvPr id="0" name=""/>
        <dsp:cNvSpPr/>
      </dsp:nvSpPr>
      <dsp:spPr>
        <a:xfrm>
          <a:off x="7512590" y="1644036"/>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kern="1200" baseline="0"/>
            <a:t>Scan &amp; Attach documents </a:t>
          </a:r>
          <a:endParaRPr lang="en-US" sz="1500" kern="1200"/>
        </a:p>
      </dsp:txBody>
      <dsp:txXfrm>
        <a:off x="7512590" y="1644036"/>
        <a:ext cx="1597851" cy="639140"/>
      </dsp:txXfrm>
    </dsp:sp>
    <dsp:sp modelId="{86DF66FE-CC8D-410F-A712-39A1AD6860C5}">
      <dsp:nvSpPr>
        <dsp:cNvPr id="0" name=""/>
        <dsp:cNvSpPr/>
      </dsp:nvSpPr>
      <dsp:spPr>
        <a:xfrm>
          <a:off x="9701647" y="365755"/>
          <a:ext cx="974689" cy="974689"/>
        </a:xfrm>
        <a:prstGeom prst="round2DiagRect">
          <a:avLst>
            <a:gd name="adj1" fmla="val 29727"/>
            <a:gd name="adj2" fmla="val 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AE40B-DF8F-414D-B396-EDC47094746F}">
      <dsp:nvSpPr>
        <dsp:cNvPr id="0" name=""/>
        <dsp:cNvSpPr/>
      </dsp:nvSpPr>
      <dsp:spPr>
        <a:xfrm>
          <a:off x="9909367" y="573475"/>
          <a:ext cx="559248" cy="55924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8DDC18-A8FC-4936-81BF-B147481E8535}">
      <dsp:nvSpPr>
        <dsp:cNvPr id="0" name=""/>
        <dsp:cNvSpPr/>
      </dsp:nvSpPr>
      <dsp:spPr>
        <a:xfrm>
          <a:off x="9390066" y="1644036"/>
          <a:ext cx="1597851" cy="639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kern="1200" baseline="0"/>
            <a:t>Charts &amp; Insights</a:t>
          </a:r>
          <a:endParaRPr lang="en-US" sz="1500" kern="1200"/>
        </a:p>
      </dsp:txBody>
      <dsp:txXfrm>
        <a:off x="9390066" y="1644036"/>
        <a:ext cx="1597851" cy="63914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EE1F4-F26E-4707-8020-842D2FFCB5F6}" type="datetimeFigureOut">
              <a:rPr lang="en-IN" smtClean="0"/>
              <a:pPr/>
              <a:t>18/05/22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B0B8A-B651-4CB2-8667-94B028992942}" type="slidenum">
              <a:rPr lang="en-IN" smtClean="0"/>
              <a:pPr/>
              <a:t>‹#›</a:t>
            </a:fld>
            <a:endParaRPr lang="en-IN"/>
          </a:p>
        </p:txBody>
      </p:sp>
    </p:spTree>
    <p:extLst>
      <p:ext uri="{BB962C8B-B14F-4D97-AF65-F5344CB8AC3E}">
        <p14:creationId xmlns:p14="http://schemas.microsoft.com/office/powerpoint/2010/main" val="3244618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eartfoundation.org.au/active-living"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healthdirect.gov.au/coronary-heart-disease-symptoms" TargetMode="External"/><Relationship Id="rId5" Type="http://schemas.openxmlformats.org/officeDocument/2006/relationships/hyperlink" Target="https://www.heartfoundation.org.au/your-heart/know-your-risks/healthy-weight" TargetMode="External"/><Relationship Id="rId4" Type="http://schemas.openxmlformats.org/officeDocument/2006/relationships/hyperlink" Target="https://www.heartfoundation.org.au/healthy-eat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38DBA3-52F9-4AF4-A6A4-FA4D7DB2F99C}"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201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lnSpc>
                <a:spcPct val="100000"/>
              </a:lnSpc>
              <a:buNone/>
            </a:pPr>
            <a:r>
              <a:rPr kumimoji="0" lang="en-US" sz="1200" b="1" i="0" u="sng" strike="noStrike" kern="1200" cap="none" spc="0" normalizeH="0" baseline="0" dirty="0">
                <a:ln>
                  <a:noFill/>
                </a:ln>
                <a:solidFill>
                  <a:srgbClr val="232323"/>
                </a:solidFill>
                <a:effectLst/>
                <a:uLnTx/>
                <a:uFillTx/>
                <a:latin typeface="Calibri" panose="020F0502020204030204" pitchFamily="34" charset="0"/>
                <a:cs typeface="Calibri" panose="020F0502020204030204" pitchFamily="34" charset="0"/>
              </a:rPr>
              <a:t>Action:</a:t>
            </a:r>
            <a:r>
              <a:rPr kumimoji="0" lang="en-US" sz="1200" b="1" i="0" strike="noStrike" kern="1200" cap="none" spc="0" normalizeH="0" baseline="0" dirty="0">
                <a:ln>
                  <a:noFill/>
                </a:ln>
                <a:solidFill>
                  <a:srgbClr val="232323"/>
                </a:solidFill>
                <a:effectLst/>
                <a:uLnTx/>
                <a:uFillTx/>
                <a:latin typeface="Calibri" panose="020F0502020204030204" pitchFamily="34" charset="0"/>
                <a:cs typeface="Calibri" panose="020F0502020204030204" pitchFamily="34" charset="0"/>
              </a:rPr>
              <a:t> </a:t>
            </a:r>
          </a:p>
          <a:p>
            <a:pPr marL="0" indent="0" algn="just">
              <a:buNone/>
            </a:pPr>
            <a:r>
              <a:rPr lang="en-US" sz="1200" b="1" kern="1200" dirty="0">
                <a:solidFill>
                  <a:srgbClr val="232323"/>
                </a:solidFill>
                <a:latin typeface="Calibri" panose="020F0502020204030204" pitchFamily="34" charset="0"/>
                <a:cs typeface="Calibri" panose="020F0502020204030204" pitchFamily="34" charset="0"/>
              </a:rPr>
              <a:t>1.Hybrid application to manage customer record, organize and manage.</a:t>
            </a:r>
          </a:p>
          <a:p>
            <a:pPr marL="0" indent="0" algn="just">
              <a:buNone/>
            </a:pPr>
            <a:r>
              <a:rPr lang="en-US" sz="1200" b="1" kern="1200" dirty="0">
                <a:solidFill>
                  <a:srgbClr val="232323"/>
                </a:solidFill>
                <a:latin typeface="Calibri" panose="020F0502020204030204" pitchFamily="34" charset="0"/>
                <a:cs typeface="Calibri" panose="020F0502020204030204" pitchFamily="34" charset="0"/>
              </a:rPr>
              <a:t>2. Monitor and prevent diseases and infection that can be prevented and reduce the chances of </a:t>
            </a:r>
          </a:p>
          <a:p>
            <a:pPr marL="0" indent="0" algn="just">
              <a:buNone/>
            </a:pPr>
            <a:endParaRPr lang="en-US" sz="1200" b="1" kern="1200" dirty="0">
              <a:solidFill>
                <a:srgbClr val="232323"/>
              </a:solidFill>
              <a:latin typeface="Calibri" panose="020F0502020204030204" pitchFamily="34" charset="0"/>
              <a:cs typeface="Calibri" panose="020F0502020204030204" pitchFamily="34" charset="0"/>
            </a:endParaRPr>
          </a:p>
          <a:p>
            <a:pPr marL="0" indent="0" algn="just">
              <a:buNone/>
            </a:pPr>
            <a:r>
              <a:rPr lang="en-IN" sz="1200" b="1" i="0" kern="1200" dirty="0">
                <a:solidFill>
                  <a:schemeClr val="tx1"/>
                </a:solidFill>
                <a:effectLst/>
                <a:latin typeface="+mn-lt"/>
                <a:ea typeface="+mn-ea"/>
                <a:cs typeface="+mn-cs"/>
              </a:rPr>
              <a:t>Infectious diseases</a:t>
            </a:r>
          </a:p>
          <a:p>
            <a:pPr marL="0" indent="0" algn="just">
              <a:buNone/>
            </a:pPr>
            <a:r>
              <a:rPr lang="en-IN" sz="1200" b="1" i="0" kern="1200" dirty="0">
                <a:solidFill>
                  <a:schemeClr val="tx1"/>
                </a:solidFill>
                <a:effectLst/>
                <a:latin typeface="+mn-lt"/>
                <a:ea typeface="+mn-ea"/>
                <a:cs typeface="+mn-cs"/>
              </a:rPr>
              <a:t>Coronary heart disease</a:t>
            </a:r>
          </a:p>
          <a:p>
            <a:pPr marL="0" indent="0" algn="just">
              <a:buNone/>
            </a:pPr>
            <a:r>
              <a:rPr lang="en-IN" sz="1200" b="1" i="0" kern="1200" dirty="0">
                <a:solidFill>
                  <a:schemeClr val="tx1"/>
                </a:solidFill>
                <a:effectLst/>
                <a:latin typeface="+mn-lt"/>
                <a:ea typeface="+mn-ea"/>
                <a:cs typeface="+mn-cs"/>
              </a:rPr>
              <a:t>Type 2 diabetes</a:t>
            </a:r>
            <a:endParaRPr lang="en-US" sz="1200" b="1" kern="1200" dirty="0">
              <a:solidFill>
                <a:srgbClr val="232323"/>
              </a:solidFill>
              <a:latin typeface="Calibri" panose="020F0502020204030204" pitchFamily="34" charset="0"/>
              <a:cs typeface="Calibri" panose="020F0502020204030204" pitchFamily="34" charset="0"/>
            </a:endParaRPr>
          </a:p>
          <a:p>
            <a:endParaRPr lang="en-US" dirty="0"/>
          </a:p>
          <a:p>
            <a:r>
              <a:rPr lang="en-US" dirty="0"/>
              <a:t>Preventable diseases:</a:t>
            </a:r>
          </a:p>
          <a:p>
            <a:r>
              <a:rPr lang="en-IN" sz="1200" b="1" i="0" kern="1200" dirty="0">
                <a:solidFill>
                  <a:schemeClr val="tx1"/>
                </a:solidFill>
                <a:effectLst/>
                <a:latin typeface="+mn-lt"/>
                <a:ea typeface="+mn-ea"/>
                <a:cs typeface="+mn-cs"/>
              </a:rPr>
              <a:t>Infectious diseases: </a:t>
            </a:r>
            <a:r>
              <a:rPr lang="en-IN" sz="1200" b="0" i="0" kern="1200" dirty="0">
                <a:solidFill>
                  <a:schemeClr val="tx1"/>
                </a:solidFill>
                <a:effectLst/>
                <a:latin typeface="+mn-lt"/>
                <a:ea typeface="+mn-ea"/>
                <a:cs typeface="+mn-cs"/>
              </a:rPr>
              <a:t>Keep up to date with childhood and adult vaccinations with the help of your doctor. Have your doctor monitor your vaccination schedule and follow their advice for special vaccinations, especially those that don't give lifelong immunity.</a:t>
            </a: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Coronary heart disease: </a:t>
            </a:r>
            <a:r>
              <a:rPr lang="en-IN" sz="1200" b="0" i="0" kern="1200" dirty="0">
                <a:solidFill>
                  <a:schemeClr val="tx1"/>
                </a:solidFill>
                <a:effectLst/>
                <a:latin typeface="+mn-lt"/>
                <a:ea typeface="+mn-ea"/>
                <a:cs typeface="+mn-cs"/>
              </a:rPr>
              <a:t>To reduce your risk of a heart attack </a:t>
            </a:r>
            <a:r>
              <a:rPr lang="en-IN" sz="1200" b="0" i="0" u="sng" kern="1200" dirty="0">
                <a:solidFill>
                  <a:schemeClr val="tx1"/>
                </a:solidFill>
                <a:effectLst/>
                <a:latin typeface="+mn-lt"/>
                <a:ea typeface="+mn-ea"/>
                <a:cs typeface="+mn-cs"/>
                <a:hlinkClick r:id="rId3"/>
              </a:rPr>
              <a:t>stay active</a:t>
            </a:r>
            <a:r>
              <a:rPr lang="en-IN" sz="1200" b="0" i="0" kern="1200" dirty="0">
                <a:solidFill>
                  <a:schemeClr val="tx1"/>
                </a:solidFill>
                <a:effectLst/>
                <a:latin typeface="+mn-lt"/>
                <a:ea typeface="+mn-ea"/>
                <a:cs typeface="+mn-cs"/>
              </a:rPr>
              <a:t>, </a:t>
            </a:r>
            <a:r>
              <a:rPr lang="en-IN" sz="1200" b="0" i="0" u="sng" kern="1200" dirty="0">
                <a:solidFill>
                  <a:schemeClr val="tx1"/>
                </a:solidFill>
                <a:effectLst/>
                <a:latin typeface="+mn-lt"/>
                <a:ea typeface="+mn-ea"/>
                <a:cs typeface="+mn-cs"/>
                <a:hlinkClick r:id="rId4"/>
              </a:rPr>
              <a:t>eat a healthy diet</a:t>
            </a:r>
            <a:r>
              <a:rPr lang="en-IN" sz="1200" b="0" i="0" kern="1200" dirty="0">
                <a:solidFill>
                  <a:schemeClr val="tx1"/>
                </a:solidFill>
                <a:effectLst/>
                <a:latin typeface="+mn-lt"/>
                <a:ea typeface="+mn-ea"/>
                <a:cs typeface="+mn-cs"/>
              </a:rPr>
              <a:t>, and maintain a </a:t>
            </a:r>
            <a:r>
              <a:rPr lang="en-IN" sz="1200" b="0" i="0" u="sng" kern="1200" dirty="0">
                <a:solidFill>
                  <a:schemeClr val="tx1"/>
                </a:solidFill>
                <a:effectLst/>
                <a:latin typeface="+mn-lt"/>
                <a:ea typeface="+mn-ea"/>
                <a:cs typeface="+mn-cs"/>
                <a:hlinkClick r:id="rId5"/>
              </a:rPr>
              <a:t>healthy weight</a:t>
            </a:r>
            <a:r>
              <a:rPr lang="en-IN" sz="1200" b="0" i="0" kern="1200" dirty="0">
                <a:solidFill>
                  <a:schemeClr val="tx1"/>
                </a:solidFill>
                <a:effectLst/>
                <a:latin typeface="+mn-lt"/>
                <a:ea typeface="+mn-ea"/>
                <a:cs typeface="+mn-cs"/>
              </a:rPr>
              <a:t>. If you’re a smoker, quitting will also lower your risk. Regularly monitor your blood pressure and cholesterol levels and familiarise yourself with the </a:t>
            </a:r>
            <a:r>
              <a:rPr lang="en-IN" sz="1200" b="0" i="0" u="sng" kern="1200" dirty="0">
                <a:solidFill>
                  <a:schemeClr val="tx1"/>
                </a:solidFill>
                <a:effectLst/>
                <a:latin typeface="+mn-lt"/>
                <a:ea typeface="+mn-ea"/>
                <a:cs typeface="+mn-cs"/>
                <a:hlinkClick r:id="rId6"/>
              </a:rPr>
              <a:t>symptoms of heart disease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Type 2 diabetes: </a:t>
            </a:r>
            <a:r>
              <a:rPr lang="en-IN" sz="1200" b="0" i="0" kern="1200" dirty="0">
                <a:solidFill>
                  <a:schemeClr val="tx1"/>
                </a:solidFill>
                <a:effectLst/>
                <a:latin typeface="+mn-lt"/>
                <a:ea typeface="+mn-ea"/>
                <a:cs typeface="+mn-cs"/>
              </a:rPr>
              <a:t>A combination of regular physical activity, healthy eating and weight reduction can prevent or slow the onset of type 2 diabetes.</a:t>
            </a:r>
          </a:p>
          <a:p>
            <a:br>
              <a:rPr lang="en-IN" dirty="0"/>
            </a:br>
            <a:endParaRPr lang="en-I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5FB0B8A-B651-4CB2-8667-94B028992942}" type="slidenum">
              <a:rPr lang="en-IN" smtClean="0"/>
              <a:pPr/>
              <a:t>2</a:t>
            </a:fld>
            <a:endParaRPr lang="en-IN"/>
          </a:p>
        </p:txBody>
      </p:sp>
    </p:spTree>
    <p:extLst>
      <p:ext uri="{BB962C8B-B14F-4D97-AF65-F5344CB8AC3E}">
        <p14:creationId xmlns:p14="http://schemas.microsoft.com/office/powerpoint/2010/main" val="3108518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290million mobile user.</a:t>
            </a:r>
          </a:p>
          <a:p>
            <a:r>
              <a:rPr lang="en-US" dirty="0"/>
              <a:t>37- Android 61-Ios.</a:t>
            </a:r>
          </a:p>
          <a:p>
            <a:r>
              <a:rPr lang="en-US" dirty="0"/>
              <a:t>mobile health care apps improved productivity.</a:t>
            </a:r>
          </a:p>
        </p:txBody>
      </p:sp>
      <p:sp>
        <p:nvSpPr>
          <p:cNvPr id="4" name="Slide Number Placeholder 3"/>
          <p:cNvSpPr>
            <a:spLocks noGrp="1"/>
          </p:cNvSpPr>
          <p:nvPr>
            <p:ph type="sldNum" sz="quarter" idx="5"/>
          </p:nvPr>
        </p:nvSpPr>
        <p:spPr/>
        <p:txBody>
          <a:bodyPr/>
          <a:lstStyle/>
          <a:p>
            <a:fld id="{A5FB0B8A-B651-4CB2-8667-94B028992942}" type="slidenum">
              <a:rPr lang="en-IN" smtClean="0"/>
              <a:pPr/>
              <a:t>3</a:t>
            </a:fld>
            <a:endParaRPr lang="en-IN"/>
          </a:p>
        </p:txBody>
      </p:sp>
    </p:spTree>
    <p:extLst>
      <p:ext uri="{BB962C8B-B14F-4D97-AF65-F5344CB8AC3E}">
        <p14:creationId xmlns:p14="http://schemas.microsoft.com/office/powerpoint/2010/main" val="663387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26.9% average rise across years</a:t>
            </a:r>
          </a:p>
          <a:p>
            <a:endParaRPr lang="en-IN"/>
          </a:p>
        </p:txBody>
      </p:sp>
      <p:sp>
        <p:nvSpPr>
          <p:cNvPr id="4" name="Slide Number Placeholder 3"/>
          <p:cNvSpPr>
            <a:spLocks noGrp="1"/>
          </p:cNvSpPr>
          <p:nvPr>
            <p:ph type="sldNum" sz="quarter" idx="5"/>
          </p:nvPr>
        </p:nvSpPr>
        <p:spPr/>
        <p:txBody>
          <a:bodyPr/>
          <a:lstStyle/>
          <a:p>
            <a:fld id="{A5FB0B8A-B651-4CB2-8667-94B028992942}" type="slidenum">
              <a:rPr lang="en-IN" smtClean="0"/>
              <a:pPr/>
              <a:t>6</a:t>
            </a:fld>
            <a:endParaRPr lang="en-IN"/>
          </a:p>
        </p:txBody>
      </p:sp>
    </p:spTree>
    <p:extLst>
      <p:ext uri="{BB962C8B-B14F-4D97-AF65-F5344CB8AC3E}">
        <p14:creationId xmlns:p14="http://schemas.microsoft.com/office/powerpoint/2010/main" val="2616043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vinothkumar.m\Desktop\Current Template\RBTC\Silver BG-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2222"/>
          <a:stretch/>
        </p:blipFill>
        <p:spPr bwMode="auto">
          <a:xfrm>
            <a:off x="0" y="0"/>
            <a:ext cx="12192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8"/>
          <p:cNvSpPr>
            <a:spLocks noChangeAspect="1"/>
          </p:cNvSpPr>
          <p:nvPr/>
        </p:nvSpPr>
        <p:spPr bwMode="auto">
          <a:xfrm>
            <a:off x="0" y="4562505"/>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14" rIns="91425" bIns="45714"/>
          <a:lstStyle/>
          <a:p>
            <a:endParaRPr lang="en-US">
              <a:solidFill>
                <a:srgbClr val="000000"/>
              </a:solidFill>
            </a:endParaRPr>
          </a:p>
        </p:txBody>
      </p:sp>
      <p:sp>
        <p:nvSpPr>
          <p:cNvPr id="1433603" name="Rectangle 3"/>
          <p:cNvSpPr>
            <a:spLocks noGrp="1" noChangeArrowheads="1"/>
          </p:cNvSpPr>
          <p:nvPr>
            <p:ph type="ctrTitle" hasCustomPrompt="1"/>
          </p:nvPr>
        </p:nvSpPr>
        <p:spPr>
          <a:xfrm>
            <a:off x="402336" y="4891043"/>
            <a:ext cx="11387328" cy="829468"/>
          </a:xfrm>
        </p:spPr>
        <p:txBody>
          <a:bodyPr lIns="91425" rIns="91425"/>
          <a:lstStyle>
            <a:lvl1pPr>
              <a:lnSpc>
                <a:spcPct val="125000"/>
              </a:lnSpc>
              <a:defRPr sz="2000" b="1">
                <a:solidFill>
                  <a:srgbClr val="00529B"/>
                </a:solidFill>
                <a:latin typeface="+mj-lt"/>
              </a:defRPr>
            </a:lvl1pPr>
          </a:lstStyle>
          <a:p>
            <a:r>
              <a:rPr lang="en-US"/>
              <a:t>Team Members: </a:t>
            </a:r>
          </a:p>
        </p:txBody>
      </p:sp>
      <p:sp>
        <p:nvSpPr>
          <p:cNvPr id="1433605" name="Rectangle 5"/>
          <p:cNvSpPr>
            <a:spLocks noGrp="1" noChangeArrowheads="1"/>
          </p:cNvSpPr>
          <p:nvPr>
            <p:ph type="subTitle" sz="quarter" idx="1" hasCustomPrompt="1"/>
          </p:nvPr>
        </p:nvSpPr>
        <p:spPr>
          <a:xfrm>
            <a:off x="402336" y="5769894"/>
            <a:ext cx="11387328" cy="554710"/>
          </a:xfrm>
        </p:spPr>
        <p:txBody>
          <a:bodyPr/>
          <a:lstStyle>
            <a:lvl1pPr marL="0" indent="0">
              <a:buFont typeface="Wingdings 2" pitchFamily="18" charset="2"/>
              <a:buNone/>
              <a:defRPr sz="2100" b="0">
                <a:solidFill>
                  <a:schemeClr val="tx1">
                    <a:lumMod val="75000"/>
                    <a:lumOff val="25000"/>
                  </a:schemeClr>
                </a:solidFill>
                <a:latin typeface="+mj-lt"/>
              </a:defRPr>
            </a:lvl1pPr>
          </a:lstStyle>
          <a:p>
            <a:r>
              <a:rPr lang="en-US" sz="2400">
                <a:solidFill>
                  <a:srgbClr val="000000"/>
                </a:solidFill>
                <a:ea typeface="Verdana" pitchFamily="34" charset="0"/>
                <a:cs typeface="Verdana" pitchFamily="34" charset="0"/>
              </a:rPr>
              <a:t>Ideathon conducted by EMIDS</a:t>
            </a:r>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3814" y="5957801"/>
            <a:ext cx="1621380" cy="707102"/>
          </a:xfrm>
          <a:prstGeom prst="rect">
            <a:avLst/>
          </a:prstGeom>
        </p:spPr>
      </p:pic>
      <p:sp>
        <p:nvSpPr>
          <p:cNvPr id="7" name="Rectangle 3">
            <a:extLst>
              <a:ext uri="{FF2B5EF4-FFF2-40B4-BE49-F238E27FC236}">
                <a16:creationId xmlns:a16="http://schemas.microsoft.com/office/drawing/2014/main" id="{C81C21F7-64C1-CFCA-CD2A-BD86B13E1070}"/>
              </a:ext>
            </a:extLst>
          </p:cNvPr>
          <p:cNvSpPr txBox="1">
            <a:spLocks noChangeArrowheads="1"/>
          </p:cNvSpPr>
          <p:nvPr userDrawn="1"/>
        </p:nvSpPr>
        <p:spPr bwMode="auto">
          <a:xfrm>
            <a:off x="402336" y="1137489"/>
            <a:ext cx="11387328" cy="209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4" rIns="91425" bIns="45714" numCol="1" anchor="ctr" anchorCtr="0" compatLnSpc="1">
            <a:prstTxWarp prst="textNoShape">
              <a:avLst/>
            </a:prstTxWarp>
          </a:bodyPr>
          <a:lstStyle>
            <a:lvl1pPr algn="l" rtl="0" eaLnBrk="1" fontAlgn="base" hangingPunct="1">
              <a:lnSpc>
                <a:spcPct val="125000"/>
              </a:lnSpc>
              <a:spcBef>
                <a:spcPct val="0"/>
              </a:spcBef>
              <a:spcAft>
                <a:spcPct val="0"/>
              </a:spcAft>
              <a:defRPr sz="2400" b="1" cap="all" baseline="0">
                <a:solidFill>
                  <a:srgbClr val="00529B"/>
                </a:solidFill>
                <a:latin typeface="+mj-lt"/>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128" algn="l" rtl="0" eaLnBrk="1" fontAlgn="base" hangingPunct="1">
              <a:spcBef>
                <a:spcPct val="0"/>
              </a:spcBef>
              <a:spcAft>
                <a:spcPct val="0"/>
              </a:spcAft>
              <a:defRPr sz="2400" b="1">
                <a:solidFill>
                  <a:schemeClr val="bg1"/>
                </a:solidFill>
                <a:latin typeface="Arial" charset="0"/>
              </a:defRPr>
            </a:lvl6pPr>
            <a:lvl7pPr marL="914252" algn="l" rtl="0" eaLnBrk="1" fontAlgn="base" hangingPunct="1">
              <a:spcBef>
                <a:spcPct val="0"/>
              </a:spcBef>
              <a:spcAft>
                <a:spcPct val="0"/>
              </a:spcAft>
              <a:defRPr sz="2400" b="1">
                <a:solidFill>
                  <a:schemeClr val="bg1"/>
                </a:solidFill>
                <a:latin typeface="Arial" charset="0"/>
              </a:defRPr>
            </a:lvl7pPr>
            <a:lvl8pPr marL="1371380" algn="l" rtl="0" eaLnBrk="1" fontAlgn="base" hangingPunct="1">
              <a:spcBef>
                <a:spcPct val="0"/>
              </a:spcBef>
              <a:spcAft>
                <a:spcPct val="0"/>
              </a:spcAft>
              <a:defRPr sz="2400" b="1">
                <a:solidFill>
                  <a:schemeClr val="bg1"/>
                </a:solidFill>
                <a:latin typeface="Arial" charset="0"/>
              </a:defRPr>
            </a:lvl8pPr>
            <a:lvl9pPr marL="1828508" algn="l" rtl="0" eaLnBrk="1" fontAlgn="base" hangingPunct="1">
              <a:spcBef>
                <a:spcPct val="0"/>
              </a:spcBef>
              <a:spcAft>
                <a:spcPct val="0"/>
              </a:spcAft>
              <a:defRPr sz="2400" b="1">
                <a:solidFill>
                  <a:schemeClr val="bg1"/>
                </a:solidFill>
                <a:latin typeface="Arial" charset="0"/>
              </a:defRPr>
            </a:lvl9pPr>
          </a:lstStyle>
          <a:p>
            <a:pPr algn="r"/>
            <a:r>
              <a:rPr lang="en-US" kern="0"/>
              <a:t>CLICK TO EDIT MASTER TITLE STYLE</a:t>
            </a:r>
          </a:p>
        </p:txBody>
      </p:sp>
    </p:spTree>
    <p:extLst>
      <p:ext uri="{BB962C8B-B14F-4D97-AF65-F5344CB8AC3E}">
        <p14:creationId xmlns:p14="http://schemas.microsoft.com/office/powerpoint/2010/main" val="284443501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6932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
        <p:nvSpPr>
          <p:cNvPr id="3" name="Picture Placeholder 2">
            <a:extLst>
              <a:ext uri="{FF2B5EF4-FFF2-40B4-BE49-F238E27FC236}">
                <a16:creationId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Tree>
    <p:extLst>
      <p:ext uri="{BB962C8B-B14F-4D97-AF65-F5344CB8AC3E}">
        <p14:creationId xmlns:p14="http://schemas.microsoft.com/office/powerpoint/2010/main" val="482523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Shape 10">
              <a:extLst>
                <a:ext uri="{FF2B5EF4-FFF2-40B4-BE49-F238E27FC236}">
                  <a16:creationId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t>
            </a:r>
            <a:endParaRPr lang="ko-KR" altLang="en-US"/>
          </a:p>
        </p:txBody>
      </p:sp>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7747364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grpSp>
        <p:nvGrpSpPr>
          <p:cNvPr id="22" name="Group 21">
            <a:extLst>
              <a:ext uri="{FF2B5EF4-FFF2-40B4-BE49-F238E27FC236}">
                <a16:creationId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a:p>
          </p:txBody>
        </p:sp>
        <p:grpSp>
          <p:nvGrpSpPr>
            <p:cNvPr id="37" name="Group 36">
              <a:extLst>
                <a:ext uri="{FF2B5EF4-FFF2-40B4-BE49-F238E27FC236}">
                  <a16:creationId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 </a:t>
            </a:r>
            <a:endParaRPr lang="ko-KR" altLang="en-US"/>
          </a:p>
        </p:txBody>
      </p:sp>
    </p:spTree>
    <p:extLst>
      <p:ext uri="{BB962C8B-B14F-4D97-AF65-F5344CB8AC3E}">
        <p14:creationId xmlns:p14="http://schemas.microsoft.com/office/powerpoint/2010/main" val="402613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52" name="Picture Placeholder 19">
            <a:extLst>
              <a:ext uri="{FF2B5EF4-FFF2-40B4-BE49-F238E27FC236}">
                <a16:creationId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698565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3631934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and Send to Back</a:t>
            </a:r>
            <a:endParaRPr lang="ko-KR" altLang="en-US"/>
          </a:p>
        </p:txBody>
      </p:sp>
    </p:spTree>
    <p:extLst>
      <p:ext uri="{BB962C8B-B14F-4D97-AF65-F5344CB8AC3E}">
        <p14:creationId xmlns:p14="http://schemas.microsoft.com/office/powerpoint/2010/main" val="37918070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891833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4061812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 and Send to Back</a:t>
            </a:r>
            <a:endParaRPr lang="ko-KR" altLang="en-US"/>
          </a:p>
        </p:txBody>
      </p:sp>
    </p:spTree>
    <p:extLst>
      <p:ext uri="{BB962C8B-B14F-4D97-AF65-F5344CB8AC3E}">
        <p14:creationId xmlns:p14="http://schemas.microsoft.com/office/powerpoint/2010/main" val="95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38088" indent="-238088">
              <a:spcBef>
                <a:spcPts val="600"/>
              </a:spcBef>
              <a:spcAft>
                <a:spcPts val="600"/>
              </a:spcAft>
              <a:defRPr lang="en-US" sz="2200" dirty="0" smtClean="0">
                <a:solidFill>
                  <a:schemeClr val="tx1"/>
                </a:solidFill>
                <a:latin typeface="+mn-lt"/>
                <a:ea typeface="+mn-ea"/>
                <a:cs typeface="+mn-cs"/>
              </a:defRPr>
            </a:lvl1pPr>
            <a:lvl2pPr marL="457128" indent="-217453">
              <a:spcBef>
                <a:spcPts val="600"/>
              </a:spcBef>
              <a:spcAft>
                <a:spcPts val="600"/>
              </a:spcAft>
              <a:buFont typeface="Wingdings" panose="05000000000000000000" pitchFamily="2" charset="2"/>
              <a:buChar char="Ø"/>
              <a:defRPr lang="en-US" sz="2000" dirty="0" smtClean="0">
                <a:solidFill>
                  <a:schemeClr val="tx1"/>
                </a:solidFill>
                <a:latin typeface="+mn-lt"/>
              </a:defRPr>
            </a:lvl2pPr>
            <a:lvl3pPr marL="676168" indent="-209517">
              <a:spcBef>
                <a:spcPts val="600"/>
              </a:spcBef>
              <a:spcAft>
                <a:spcPts val="600"/>
              </a:spcAft>
              <a:buFont typeface="Wingdings" panose="05000000000000000000" pitchFamily="2" charset="2"/>
              <a:buChar char="ü"/>
              <a:defRPr sz="2000"/>
            </a:lvl3pPr>
            <a:lvl4pPr marL="904729" indent="-219040">
              <a:spcBef>
                <a:spcPts val="600"/>
              </a:spcBef>
              <a:spcAft>
                <a:spcPts val="600"/>
              </a:spcAft>
              <a:buFont typeface="Arial" panose="020B0604020202020204" pitchFamily="34" charset="0"/>
              <a:buChar char="•"/>
              <a:defRPr sz="1800"/>
            </a:lvl4pPr>
            <a:lvl5pPr marL="1133293" indent="-219040">
              <a:spcBef>
                <a:spcPts val="600"/>
              </a:spcBef>
              <a:spcAft>
                <a:spcPts val="600"/>
              </a:spcAft>
              <a:buFont typeface="Courier New" panose="02070309020205020404" pitchFamily="49" charset="0"/>
              <a:buChar char="o"/>
              <a:defRPr sz="1800"/>
            </a:lvl5pPr>
          </a:lstStyle>
          <a:p>
            <a:pPr marL="238088" lvl="0" indent="-238088" algn="l" rtl="0" eaLnBrk="1" fontAlgn="base" hangingPunct="1">
              <a:lnSpc>
                <a:spcPct val="150000"/>
              </a:lnSpc>
              <a:spcBef>
                <a:spcPct val="100000"/>
              </a:spcBef>
              <a:spcAft>
                <a:spcPct val="0"/>
              </a:spcAft>
              <a:buClr>
                <a:schemeClr val="tx1"/>
              </a:buClr>
              <a:buFont typeface="Wingdings 2" pitchFamily="18" charset="2"/>
              <a:buChar char="¡"/>
            </a:pPr>
            <a:r>
              <a:rPr lang="en-US"/>
              <a:t>Click to edit Master text styles</a:t>
            </a:r>
          </a:p>
          <a:p>
            <a:pPr marL="457128" lvl="1" indent="-217453" algn="l" rtl="0" eaLnBrk="1" fontAlgn="base" hangingPunct="1">
              <a:lnSpc>
                <a:spcPct val="150000"/>
              </a:lnSpc>
              <a:spcBef>
                <a:spcPts val="600"/>
              </a:spcBef>
              <a:spcAft>
                <a:spcPts val="600"/>
              </a:spcAft>
              <a:buClr>
                <a:schemeClr val="tx1"/>
              </a:buClr>
              <a:buFont typeface="Wingdings" panose="05000000000000000000" pitchFamily="2" charset="2"/>
              <a:buChar char="Ø"/>
            </a:pPr>
            <a:r>
              <a:rPr lang="en-US"/>
              <a:t>Second level</a:t>
            </a:r>
          </a:p>
          <a:p>
            <a:pPr marL="676168" lvl="2" indent="-209517" algn="l" rtl="0" eaLnBrk="1" fontAlgn="base" hangingPunct="1">
              <a:spcBef>
                <a:spcPts val="600"/>
              </a:spcBef>
              <a:spcAft>
                <a:spcPts val="600"/>
              </a:spcAft>
              <a:buClr>
                <a:schemeClr val="tx1"/>
              </a:buClr>
              <a:buFont typeface="Wingdings" panose="05000000000000000000" pitchFamily="2" charset="2"/>
              <a:buChar char="ü"/>
            </a:pPr>
            <a:r>
              <a:rPr lang="en-US"/>
              <a:t>Third level</a:t>
            </a:r>
          </a:p>
          <a:p>
            <a:pPr marL="904729" lvl="3" indent="-219040" algn="l" rtl="0" eaLnBrk="1" fontAlgn="base" hangingPunct="1">
              <a:spcBef>
                <a:spcPts val="600"/>
              </a:spcBef>
              <a:spcAft>
                <a:spcPts val="600"/>
              </a:spcAft>
              <a:buClr>
                <a:schemeClr val="tx1"/>
              </a:buClr>
              <a:buFont typeface="Arial" panose="020B0604020202020204" pitchFamily="34" charset="0"/>
              <a:buChar char="•"/>
            </a:pPr>
            <a:r>
              <a:rPr lang="en-US"/>
              <a:t>Fourth level</a:t>
            </a:r>
          </a:p>
          <a:p>
            <a:pPr marL="1133293" lvl="4" indent="-219040" algn="l" rtl="0" eaLnBrk="1" fontAlgn="base" hangingPunct="1">
              <a:spcBef>
                <a:spcPts val="600"/>
              </a:spcBef>
              <a:spcAft>
                <a:spcPts val="600"/>
              </a:spcAft>
              <a:buClr>
                <a:schemeClr val="tx1"/>
              </a:buClr>
              <a:buFont typeface="Courier New" panose="02070309020205020404" pitchFamily="49" charset="0"/>
              <a:buChar char="o"/>
            </a:pPr>
            <a:r>
              <a:rPr lang="en-US"/>
              <a:t>Fifth level</a:t>
            </a:r>
          </a:p>
        </p:txBody>
      </p:sp>
    </p:spTree>
    <p:extLst>
      <p:ext uri="{BB962C8B-B14F-4D97-AF65-F5344CB8AC3E}">
        <p14:creationId xmlns:p14="http://schemas.microsoft.com/office/powerpoint/2010/main" val="43070115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649310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Tree>
    <p:extLst>
      <p:ext uri="{BB962C8B-B14F-4D97-AF65-F5344CB8AC3E}">
        <p14:creationId xmlns:p14="http://schemas.microsoft.com/office/powerpoint/2010/main" val="1744661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3244201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04887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vinothkumar.m\Desktop\Current Template\RBTC\Silver BG-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2222"/>
          <a:stretch/>
        </p:blipFill>
        <p:spPr bwMode="auto">
          <a:xfrm>
            <a:off x="0" y="0"/>
            <a:ext cx="12192000" cy="4648200"/>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8"/>
          <p:cNvSpPr>
            <a:spLocks noChangeAspect="1"/>
          </p:cNvSpPr>
          <p:nvPr/>
        </p:nvSpPr>
        <p:spPr bwMode="auto">
          <a:xfrm>
            <a:off x="0" y="4562505"/>
            <a:ext cx="12192000" cy="263525"/>
          </a:xfrm>
          <a:custGeom>
            <a:avLst/>
            <a:gdLst>
              <a:gd name="T0" fmla="*/ 2147483647 w 6803"/>
              <a:gd name="T1" fmla="*/ 0 h 196"/>
              <a:gd name="T2" fmla="*/ 0 w 6803"/>
              <a:gd name="T3" fmla="*/ 0 h 196"/>
              <a:gd name="T4" fmla="*/ 0 w 6803"/>
              <a:gd name="T5" fmla="*/ 2147483647 h 196"/>
              <a:gd name="T6" fmla="*/ 2147483647 w 6803"/>
              <a:gd name="T7" fmla="*/ 2147483647 h 196"/>
              <a:gd name="T8" fmla="*/ 2147483647 w 6803"/>
              <a:gd name="T9" fmla="*/ 2147483647 h 196"/>
              <a:gd name="T10" fmla="*/ 2147483647 w 6803"/>
              <a:gd name="T11" fmla="*/ 2147483647 h 196"/>
              <a:gd name="T12" fmla="*/ 2147483647 w 6803"/>
              <a:gd name="T13" fmla="*/ 0 h 1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03" h="196">
                <a:moveTo>
                  <a:pt x="6803" y="0"/>
                </a:moveTo>
                <a:lnTo>
                  <a:pt x="0" y="0"/>
                </a:lnTo>
                <a:lnTo>
                  <a:pt x="0" y="99"/>
                </a:lnTo>
                <a:lnTo>
                  <a:pt x="2187" y="99"/>
                </a:lnTo>
                <a:lnTo>
                  <a:pt x="2282" y="196"/>
                </a:lnTo>
                <a:lnTo>
                  <a:pt x="6803" y="196"/>
                </a:lnTo>
                <a:lnTo>
                  <a:pt x="6803"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lIns="91425" tIns="45714" rIns="91425" bIns="45714"/>
          <a:lstStyle/>
          <a:p>
            <a:endParaRPr lang="en-US">
              <a:solidFill>
                <a:srgbClr val="000000"/>
              </a:solidFill>
            </a:endParaRPr>
          </a:p>
        </p:txBody>
      </p:sp>
      <p:sp>
        <p:nvSpPr>
          <p:cNvPr id="1433603" name="Rectangle 3"/>
          <p:cNvSpPr>
            <a:spLocks noGrp="1" noChangeArrowheads="1"/>
          </p:cNvSpPr>
          <p:nvPr>
            <p:ph type="ctrTitle" hasCustomPrompt="1"/>
          </p:nvPr>
        </p:nvSpPr>
        <p:spPr>
          <a:xfrm>
            <a:off x="402336" y="4891043"/>
            <a:ext cx="11387328" cy="829468"/>
          </a:xfrm>
        </p:spPr>
        <p:txBody>
          <a:bodyPr lIns="91425" rIns="91425"/>
          <a:lstStyle>
            <a:lvl1pPr>
              <a:lnSpc>
                <a:spcPct val="125000"/>
              </a:lnSpc>
              <a:defRPr sz="2000" b="1">
                <a:solidFill>
                  <a:srgbClr val="00529B"/>
                </a:solidFill>
                <a:latin typeface="+mj-lt"/>
              </a:defRPr>
            </a:lvl1pPr>
          </a:lstStyle>
          <a:p>
            <a:r>
              <a:rPr lang="en-US"/>
              <a:t>Team Members: Raja Kumaran &amp; SAI ESHWAR</a:t>
            </a:r>
          </a:p>
        </p:txBody>
      </p:sp>
      <p:sp>
        <p:nvSpPr>
          <p:cNvPr id="1433605" name="Rectangle 5"/>
          <p:cNvSpPr>
            <a:spLocks noGrp="1" noChangeArrowheads="1"/>
          </p:cNvSpPr>
          <p:nvPr>
            <p:ph type="subTitle" sz="quarter" idx="1" hasCustomPrompt="1"/>
          </p:nvPr>
        </p:nvSpPr>
        <p:spPr>
          <a:xfrm>
            <a:off x="402336" y="5769894"/>
            <a:ext cx="11387328" cy="554710"/>
          </a:xfrm>
        </p:spPr>
        <p:txBody>
          <a:bodyPr/>
          <a:lstStyle>
            <a:lvl1pPr marL="0" indent="0">
              <a:buFont typeface="Wingdings 2" pitchFamily="18" charset="2"/>
              <a:buNone/>
              <a:defRPr sz="2100" b="0">
                <a:solidFill>
                  <a:schemeClr val="tx1">
                    <a:lumMod val="75000"/>
                    <a:lumOff val="25000"/>
                  </a:schemeClr>
                </a:solidFill>
                <a:latin typeface="+mj-lt"/>
              </a:defRPr>
            </a:lvl1pPr>
          </a:lstStyle>
          <a:p>
            <a:r>
              <a:rPr lang="en-US" sz="2400">
                <a:solidFill>
                  <a:srgbClr val="000000"/>
                </a:solidFill>
                <a:ea typeface="Verdana" pitchFamily="34" charset="0"/>
                <a:cs typeface="Verdana" pitchFamily="34" charset="0"/>
              </a:rPr>
              <a:t>Ideathon conducted by EMIDS</a:t>
            </a:r>
            <a:endParaRPr lang="en-US"/>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3814" y="5957801"/>
            <a:ext cx="1621380" cy="707102"/>
          </a:xfrm>
          <a:prstGeom prst="rect">
            <a:avLst/>
          </a:prstGeom>
        </p:spPr>
      </p:pic>
      <p:sp>
        <p:nvSpPr>
          <p:cNvPr id="7" name="Rectangle 3">
            <a:extLst>
              <a:ext uri="{FF2B5EF4-FFF2-40B4-BE49-F238E27FC236}">
                <a16:creationId xmlns:a16="http://schemas.microsoft.com/office/drawing/2014/main" id="{C81C21F7-64C1-CFCA-CD2A-BD86B13E1070}"/>
              </a:ext>
            </a:extLst>
          </p:cNvPr>
          <p:cNvSpPr txBox="1">
            <a:spLocks noChangeArrowheads="1"/>
          </p:cNvSpPr>
          <p:nvPr userDrawn="1"/>
        </p:nvSpPr>
        <p:spPr bwMode="auto">
          <a:xfrm>
            <a:off x="402336" y="1137489"/>
            <a:ext cx="11387328" cy="2099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4" rIns="91425" bIns="45714" numCol="1" anchor="ctr" anchorCtr="0" compatLnSpc="1">
            <a:prstTxWarp prst="textNoShape">
              <a:avLst/>
            </a:prstTxWarp>
          </a:bodyPr>
          <a:lstStyle>
            <a:lvl1pPr algn="l" rtl="0" eaLnBrk="1" fontAlgn="base" hangingPunct="1">
              <a:lnSpc>
                <a:spcPct val="125000"/>
              </a:lnSpc>
              <a:spcBef>
                <a:spcPct val="0"/>
              </a:spcBef>
              <a:spcAft>
                <a:spcPct val="0"/>
              </a:spcAft>
              <a:defRPr sz="2400" b="1" cap="all" baseline="0">
                <a:solidFill>
                  <a:srgbClr val="00529B"/>
                </a:solidFill>
                <a:latin typeface="+mj-lt"/>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128" algn="l" rtl="0" eaLnBrk="1" fontAlgn="base" hangingPunct="1">
              <a:spcBef>
                <a:spcPct val="0"/>
              </a:spcBef>
              <a:spcAft>
                <a:spcPct val="0"/>
              </a:spcAft>
              <a:defRPr sz="2400" b="1">
                <a:solidFill>
                  <a:schemeClr val="bg1"/>
                </a:solidFill>
                <a:latin typeface="Arial" charset="0"/>
              </a:defRPr>
            </a:lvl6pPr>
            <a:lvl7pPr marL="914252" algn="l" rtl="0" eaLnBrk="1" fontAlgn="base" hangingPunct="1">
              <a:spcBef>
                <a:spcPct val="0"/>
              </a:spcBef>
              <a:spcAft>
                <a:spcPct val="0"/>
              </a:spcAft>
              <a:defRPr sz="2400" b="1">
                <a:solidFill>
                  <a:schemeClr val="bg1"/>
                </a:solidFill>
                <a:latin typeface="Arial" charset="0"/>
              </a:defRPr>
            </a:lvl7pPr>
            <a:lvl8pPr marL="1371380" algn="l" rtl="0" eaLnBrk="1" fontAlgn="base" hangingPunct="1">
              <a:spcBef>
                <a:spcPct val="0"/>
              </a:spcBef>
              <a:spcAft>
                <a:spcPct val="0"/>
              </a:spcAft>
              <a:defRPr sz="2400" b="1">
                <a:solidFill>
                  <a:schemeClr val="bg1"/>
                </a:solidFill>
                <a:latin typeface="Arial" charset="0"/>
              </a:defRPr>
            </a:lvl8pPr>
            <a:lvl9pPr marL="1828508" algn="l" rtl="0" eaLnBrk="1" fontAlgn="base" hangingPunct="1">
              <a:spcBef>
                <a:spcPct val="0"/>
              </a:spcBef>
              <a:spcAft>
                <a:spcPct val="0"/>
              </a:spcAft>
              <a:defRPr sz="2400" b="1">
                <a:solidFill>
                  <a:schemeClr val="bg1"/>
                </a:solidFill>
                <a:latin typeface="Arial" charset="0"/>
              </a:defRPr>
            </a:lvl9pPr>
          </a:lstStyle>
          <a:p>
            <a:pPr algn="r"/>
            <a:r>
              <a:rPr lang="en-US" kern="0"/>
              <a:t>Personal Medical Record APP</a:t>
            </a:r>
          </a:p>
        </p:txBody>
      </p:sp>
    </p:spTree>
    <p:extLst>
      <p:ext uri="{BB962C8B-B14F-4D97-AF65-F5344CB8AC3E}">
        <p14:creationId xmlns:p14="http://schemas.microsoft.com/office/powerpoint/2010/main" val="344368206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38088" indent="-238088">
              <a:spcBef>
                <a:spcPts val="600"/>
              </a:spcBef>
              <a:spcAft>
                <a:spcPts val="600"/>
              </a:spcAft>
              <a:defRPr lang="en-US" sz="2200" dirty="0" smtClean="0">
                <a:solidFill>
                  <a:schemeClr val="tx1"/>
                </a:solidFill>
                <a:latin typeface="+mn-lt"/>
                <a:ea typeface="+mn-ea"/>
                <a:cs typeface="+mn-cs"/>
              </a:defRPr>
            </a:lvl1pPr>
            <a:lvl2pPr marL="457128" indent="-217453">
              <a:spcBef>
                <a:spcPts val="600"/>
              </a:spcBef>
              <a:spcAft>
                <a:spcPts val="600"/>
              </a:spcAft>
              <a:buFont typeface="Wingdings" panose="05000000000000000000" pitchFamily="2" charset="2"/>
              <a:buChar char="Ø"/>
              <a:defRPr lang="en-US" sz="2000" dirty="0" smtClean="0">
                <a:solidFill>
                  <a:schemeClr val="tx1"/>
                </a:solidFill>
                <a:latin typeface="+mn-lt"/>
              </a:defRPr>
            </a:lvl2pPr>
            <a:lvl3pPr marL="676168" indent="-209517">
              <a:spcBef>
                <a:spcPts val="600"/>
              </a:spcBef>
              <a:spcAft>
                <a:spcPts val="600"/>
              </a:spcAft>
              <a:buFont typeface="Wingdings" panose="05000000000000000000" pitchFamily="2" charset="2"/>
              <a:buChar char="ü"/>
              <a:defRPr sz="2000"/>
            </a:lvl3pPr>
            <a:lvl4pPr marL="904729" indent="-219040">
              <a:spcBef>
                <a:spcPts val="600"/>
              </a:spcBef>
              <a:spcAft>
                <a:spcPts val="600"/>
              </a:spcAft>
              <a:buFont typeface="Arial" panose="020B0604020202020204" pitchFamily="34" charset="0"/>
              <a:buChar char="•"/>
              <a:defRPr sz="1800"/>
            </a:lvl4pPr>
            <a:lvl5pPr marL="1133293" indent="-219040">
              <a:spcBef>
                <a:spcPts val="600"/>
              </a:spcBef>
              <a:spcAft>
                <a:spcPts val="600"/>
              </a:spcAft>
              <a:buFont typeface="Courier New" panose="02070309020205020404" pitchFamily="49" charset="0"/>
              <a:buChar char="o"/>
              <a:defRPr sz="1800"/>
            </a:lvl5pPr>
          </a:lstStyle>
          <a:p>
            <a:pPr marL="238088" lvl="0" indent="-238088" algn="l" rtl="0" eaLnBrk="1" fontAlgn="base" hangingPunct="1">
              <a:lnSpc>
                <a:spcPct val="150000"/>
              </a:lnSpc>
              <a:spcBef>
                <a:spcPct val="100000"/>
              </a:spcBef>
              <a:spcAft>
                <a:spcPct val="0"/>
              </a:spcAft>
              <a:buClr>
                <a:schemeClr val="tx1"/>
              </a:buClr>
              <a:buFont typeface="Wingdings 2" pitchFamily="18" charset="2"/>
              <a:buChar char="¡"/>
            </a:pPr>
            <a:r>
              <a:rPr lang="en-US"/>
              <a:t>Click to edit Master text styles</a:t>
            </a:r>
          </a:p>
          <a:p>
            <a:pPr marL="457128" lvl="1" indent="-217453" algn="l" rtl="0" eaLnBrk="1" fontAlgn="base" hangingPunct="1">
              <a:lnSpc>
                <a:spcPct val="150000"/>
              </a:lnSpc>
              <a:spcBef>
                <a:spcPts val="600"/>
              </a:spcBef>
              <a:spcAft>
                <a:spcPts val="600"/>
              </a:spcAft>
              <a:buClr>
                <a:schemeClr val="tx1"/>
              </a:buClr>
              <a:buFont typeface="Wingdings" panose="05000000000000000000" pitchFamily="2" charset="2"/>
              <a:buChar char="Ø"/>
            </a:pPr>
            <a:r>
              <a:rPr lang="en-US"/>
              <a:t>Second level</a:t>
            </a:r>
          </a:p>
          <a:p>
            <a:pPr marL="676168" lvl="2" indent="-209517" algn="l" rtl="0" eaLnBrk="1" fontAlgn="base" hangingPunct="1">
              <a:spcBef>
                <a:spcPts val="600"/>
              </a:spcBef>
              <a:spcAft>
                <a:spcPts val="600"/>
              </a:spcAft>
              <a:buClr>
                <a:schemeClr val="tx1"/>
              </a:buClr>
              <a:buFont typeface="Wingdings" panose="05000000000000000000" pitchFamily="2" charset="2"/>
              <a:buChar char="ü"/>
            </a:pPr>
            <a:r>
              <a:rPr lang="en-US"/>
              <a:t>Third level</a:t>
            </a:r>
          </a:p>
          <a:p>
            <a:pPr marL="904729" lvl="3" indent="-219040" algn="l" rtl="0" eaLnBrk="1" fontAlgn="base" hangingPunct="1">
              <a:spcBef>
                <a:spcPts val="600"/>
              </a:spcBef>
              <a:spcAft>
                <a:spcPts val="600"/>
              </a:spcAft>
              <a:buClr>
                <a:schemeClr val="tx1"/>
              </a:buClr>
              <a:buFont typeface="Arial" panose="020B0604020202020204" pitchFamily="34" charset="0"/>
              <a:buChar char="•"/>
            </a:pPr>
            <a:r>
              <a:rPr lang="en-US"/>
              <a:t>Fourth level</a:t>
            </a:r>
          </a:p>
          <a:p>
            <a:pPr marL="1133293" lvl="4" indent="-219040" algn="l" rtl="0" eaLnBrk="1" fontAlgn="base" hangingPunct="1">
              <a:spcBef>
                <a:spcPts val="600"/>
              </a:spcBef>
              <a:spcAft>
                <a:spcPts val="600"/>
              </a:spcAft>
              <a:buClr>
                <a:schemeClr val="tx1"/>
              </a:buClr>
              <a:buFont typeface="Courier New" panose="02070309020205020404" pitchFamily="49" charset="0"/>
              <a:buChar char="o"/>
            </a:pPr>
            <a:r>
              <a:rPr lang="en-US"/>
              <a:t>Fifth level</a:t>
            </a:r>
          </a:p>
        </p:txBody>
      </p:sp>
    </p:spTree>
    <p:extLst>
      <p:ext uri="{BB962C8B-B14F-4D97-AF65-F5344CB8AC3E}">
        <p14:creationId xmlns:p14="http://schemas.microsoft.com/office/powerpoint/2010/main" val="228229695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546968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grpSp>
        <p:nvGrpSpPr>
          <p:cNvPr id="3" name="Group 2">
            <a:extLst>
              <a:ext uri="{FF2B5EF4-FFF2-40B4-BE49-F238E27FC236}">
                <a16:creationId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10" name="Freeform: Shape 9">
                <a:extLst>
                  <a:ext uri="{FF2B5EF4-FFF2-40B4-BE49-F238E27FC236}">
                    <a16:creationId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3966453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04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387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59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23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8775809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
            <a:ext cx="121920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0" y="1192072"/>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4" rIns="91425" bIns="45714" numCol="1" anchor="t" anchorCtr="0" compatLnSpc="1">
            <a:prstTxWarp prst="textNoShape">
              <a:avLst/>
            </a:prstTxWarp>
          </a:bodyPr>
          <a:lstStyle/>
          <a:p>
            <a:pPr lvl="0"/>
            <a:r>
              <a:rPr lang="en-US"/>
              <a:t>Click to edit Master text styles</a:t>
            </a:r>
          </a:p>
          <a:p>
            <a:pPr marL="457128" lvl="1" indent="-217453" algn="l" rtl="0" eaLnBrk="1" fontAlgn="base" hangingPunct="1">
              <a:spcBef>
                <a:spcPts val="600"/>
              </a:spcBef>
              <a:spcAft>
                <a:spcPts val="600"/>
              </a:spcAft>
              <a:buClr>
                <a:schemeClr val="tx1"/>
              </a:buClr>
              <a:buFont typeface="Wingdings" panose="05000000000000000000" pitchFamily="2" charset="2"/>
              <a:buChar char="Ø"/>
            </a:pPr>
            <a:r>
              <a:rPr lang="en-US"/>
              <a:t>Second level</a:t>
            </a:r>
          </a:p>
          <a:p>
            <a:pPr marL="676168" lvl="2" indent="-209517" algn="l" rtl="0" eaLnBrk="1" fontAlgn="base" hangingPunct="1">
              <a:spcBef>
                <a:spcPts val="600"/>
              </a:spcBef>
              <a:spcAft>
                <a:spcPts val="600"/>
              </a:spcAft>
              <a:buClr>
                <a:schemeClr val="tx1"/>
              </a:buClr>
              <a:buFont typeface="Wingdings" panose="05000000000000000000" pitchFamily="2" charset="2"/>
              <a:buChar char="ü"/>
            </a:pPr>
            <a:r>
              <a:rPr lang="en-US"/>
              <a:t>Third level</a:t>
            </a:r>
          </a:p>
          <a:p>
            <a:pPr marL="904729" lvl="3" indent="-219040" algn="l" rtl="0" eaLnBrk="1" fontAlgn="base" hangingPunct="1">
              <a:spcBef>
                <a:spcPts val="600"/>
              </a:spcBef>
              <a:spcAft>
                <a:spcPts val="600"/>
              </a:spcAft>
              <a:buClr>
                <a:schemeClr val="tx1"/>
              </a:buClr>
              <a:buFont typeface="Arial" panose="020B0604020202020204" pitchFamily="34" charset="0"/>
              <a:buChar char="•"/>
            </a:pPr>
            <a:r>
              <a:rPr lang="en-US"/>
              <a:t>Fourth level</a:t>
            </a:r>
          </a:p>
          <a:p>
            <a:pPr marL="1133293" lvl="4" indent="-219040" algn="l" rtl="0" eaLnBrk="1" fontAlgn="base" hangingPunct="1">
              <a:spcBef>
                <a:spcPts val="600"/>
              </a:spcBef>
              <a:spcAft>
                <a:spcPts val="600"/>
              </a:spcAft>
              <a:buClr>
                <a:schemeClr val="tx1"/>
              </a:buClr>
              <a:buFont typeface="Courier New" panose="02070309020205020404" pitchFamily="49" charset="0"/>
              <a:buChar char="o"/>
            </a:pPr>
            <a:r>
              <a:rPr lang="en-US"/>
              <a:t>Fifth level</a:t>
            </a:r>
          </a:p>
        </p:txBody>
      </p:sp>
      <p:sp>
        <p:nvSpPr>
          <p:cNvPr id="1028" name="Rectangle 4"/>
          <p:cNvSpPr>
            <a:spLocks noGrp="1" noChangeArrowheads="1"/>
          </p:cNvSpPr>
          <p:nvPr>
            <p:ph type="title"/>
          </p:nvPr>
        </p:nvSpPr>
        <p:spPr bwMode="auto">
          <a:xfrm>
            <a:off x="406400" y="15879"/>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4" tIns="45714" rIns="45714" bIns="45714" numCol="1" anchor="ctr" anchorCtr="0" compatLnSpc="1">
            <a:prstTxWarp prst="textNoShape">
              <a:avLst/>
            </a:prstTxWarp>
          </a:bodyPr>
          <a:lstStyle/>
          <a:p>
            <a:pPr lvl="0"/>
            <a:r>
              <a:rPr lang="en-US"/>
              <a:t>Click to edit Master title style</a:t>
            </a:r>
          </a:p>
        </p:txBody>
      </p:sp>
      <p:cxnSp>
        <p:nvCxnSpPr>
          <p:cNvPr id="8" name="Straight Connector 7"/>
          <p:cNvCxnSpPr/>
          <p:nvPr/>
        </p:nvCxnSpPr>
        <p:spPr bwMode="auto">
          <a:xfrm>
            <a:off x="626533" y="6577046"/>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53814" y="5957801"/>
            <a:ext cx="1621380" cy="707102"/>
          </a:xfrm>
          <a:prstGeom prst="rect">
            <a:avLst/>
          </a:prstGeom>
        </p:spPr>
      </p:pic>
      <p:sp>
        <p:nvSpPr>
          <p:cNvPr id="7" name="Rectangle 6"/>
          <p:cNvSpPr>
            <a:spLocks/>
          </p:cNvSpPr>
          <p:nvPr userDrawn="1"/>
        </p:nvSpPr>
        <p:spPr bwMode="auto">
          <a:xfrm>
            <a:off x="626532" y="6308239"/>
            <a:ext cx="8040950"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14" rIns="0" bIns="45714">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a:solidFill>
                  <a:srgbClr val="000000"/>
                </a:solidFill>
                <a:ea typeface="Verdana" pitchFamily="34" charset="0"/>
                <a:cs typeface="Verdana" pitchFamily="34" charset="0"/>
              </a:rPr>
              <a:t>School of Advanced Career Education</a:t>
            </a:r>
          </a:p>
        </p:txBody>
      </p:sp>
    </p:spTree>
    <p:extLst>
      <p:ext uri="{BB962C8B-B14F-4D97-AF65-F5344CB8AC3E}">
        <p14:creationId xmlns:p14="http://schemas.microsoft.com/office/powerpoint/2010/main" val="2948236244"/>
      </p:ext>
    </p:extLst>
  </p:cSld>
  <p:clrMap bg1="lt1" tx1="dk1" bg2="lt2" tx2="dk2" accent1="accent1" accent2="accent2" accent3="accent3" accent4="accent4" accent5="accent5" accent6="accent6" hlink="hlink" folHlink="folHlink"/>
  <p:sldLayoutIdLst>
    <p:sldLayoutId id="2147483665" r:id="rId1"/>
    <p:sldLayoutId id="2147483666" r:id="rId2"/>
  </p:sldLayoutIdLst>
  <p:transition/>
  <p:txStyles>
    <p:titleStyle>
      <a:lvl1pPr algn="l" rtl="0" eaLnBrk="1" fontAlgn="base" hangingPunct="1">
        <a:spcBef>
          <a:spcPct val="0"/>
        </a:spcBef>
        <a:spcAft>
          <a:spcPct val="0"/>
        </a:spcAft>
        <a:defRPr sz="2400" b="1" cap="all" baseline="0">
          <a:solidFill>
            <a:srgbClr val="00529B"/>
          </a:solidFill>
          <a:latin typeface="+mj-lt"/>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128" algn="l" rtl="0" eaLnBrk="1" fontAlgn="base" hangingPunct="1">
        <a:spcBef>
          <a:spcPct val="0"/>
        </a:spcBef>
        <a:spcAft>
          <a:spcPct val="0"/>
        </a:spcAft>
        <a:defRPr sz="2400" b="1">
          <a:solidFill>
            <a:schemeClr val="bg1"/>
          </a:solidFill>
          <a:latin typeface="Arial" charset="0"/>
        </a:defRPr>
      </a:lvl6pPr>
      <a:lvl7pPr marL="914252" algn="l" rtl="0" eaLnBrk="1" fontAlgn="base" hangingPunct="1">
        <a:spcBef>
          <a:spcPct val="0"/>
        </a:spcBef>
        <a:spcAft>
          <a:spcPct val="0"/>
        </a:spcAft>
        <a:defRPr sz="2400" b="1">
          <a:solidFill>
            <a:schemeClr val="bg1"/>
          </a:solidFill>
          <a:latin typeface="Arial" charset="0"/>
        </a:defRPr>
      </a:lvl7pPr>
      <a:lvl8pPr marL="1371380" algn="l" rtl="0" eaLnBrk="1" fontAlgn="base" hangingPunct="1">
        <a:spcBef>
          <a:spcPct val="0"/>
        </a:spcBef>
        <a:spcAft>
          <a:spcPct val="0"/>
        </a:spcAft>
        <a:defRPr sz="2400" b="1">
          <a:solidFill>
            <a:schemeClr val="bg1"/>
          </a:solidFill>
          <a:latin typeface="Arial" charset="0"/>
        </a:defRPr>
      </a:lvl8pPr>
      <a:lvl9pPr marL="1828508" algn="l" rtl="0" eaLnBrk="1" fontAlgn="base" hangingPunct="1">
        <a:spcBef>
          <a:spcPct val="0"/>
        </a:spcBef>
        <a:spcAft>
          <a:spcPct val="0"/>
        </a:spcAft>
        <a:defRPr sz="2400" b="1">
          <a:solidFill>
            <a:schemeClr val="bg1"/>
          </a:solidFill>
          <a:latin typeface="Arial" charset="0"/>
        </a:defRPr>
      </a:lvl9pPr>
    </p:titleStyle>
    <p:bodyStyle>
      <a:lvl1pPr marL="238088" indent="-238088" algn="l" rtl="0" eaLnBrk="1" fontAlgn="base" hangingPunct="1">
        <a:lnSpc>
          <a:spcPct val="150000"/>
        </a:lnSpc>
        <a:spcBef>
          <a:spcPct val="100000"/>
        </a:spcBef>
        <a:spcAft>
          <a:spcPct val="0"/>
        </a:spcAft>
        <a:buClr>
          <a:schemeClr val="tx1"/>
        </a:buClr>
        <a:buFont typeface="Wingdings 2" pitchFamily="18" charset="2"/>
        <a:buChar char="¡"/>
        <a:defRPr sz="2200">
          <a:solidFill>
            <a:schemeClr val="tx1"/>
          </a:solidFill>
          <a:latin typeface="+mn-lt"/>
          <a:ea typeface="+mn-ea"/>
          <a:cs typeface="+mn-cs"/>
        </a:defRPr>
      </a:lvl1pPr>
      <a:lvl2pPr marL="457128" indent="-217453" algn="l" rtl="0" eaLnBrk="1" fontAlgn="base" hangingPunct="1">
        <a:lnSpc>
          <a:spcPct val="150000"/>
        </a:lnSpc>
        <a:spcBef>
          <a:spcPct val="50000"/>
        </a:spcBef>
        <a:spcAft>
          <a:spcPct val="0"/>
        </a:spcAft>
        <a:buClr>
          <a:schemeClr val="tx1"/>
        </a:buClr>
        <a:buFont typeface="Wingdings" pitchFamily="2" charset="2"/>
        <a:buChar char="§"/>
        <a:defRPr lang="en-US" sz="2000" dirty="0" smtClean="0">
          <a:solidFill>
            <a:schemeClr val="tx1"/>
          </a:solidFill>
          <a:latin typeface="+mn-lt"/>
        </a:defRPr>
      </a:lvl2pPr>
      <a:lvl3pPr marL="676168" indent="-209517" algn="l" rtl="0" eaLnBrk="1" fontAlgn="base" hangingPunct="1">
        <a:lnSpc>
          <a:spcPct val="150000"/>
        </a:lnSpc>
        <a:spcBef>
          <a:spcPct val="50000"/>
        </a:spcBef>
        <a:spcAft>
          <a:spcPct val="0"/>
        </a:spcAft>
        <a:buClr>
          <a:schemeClr val="tx1"/>
        </a:buClr>
        <a:buFont typeface="Wingdings" pitchFamily="2" charset="2"/>
        <a:buChar char="§"/>
        <a:defRPr lang="en-US" sz="2000" dirty="0" smtClean="0">
          <a:solidFill>
            <a:schemeClr val="tx1"/>
          </a:solidFill>
          <a:latin typeface="+mn-lt"/>
        </a:defRPr>
      </a:lvl3pPr>
      <a:lvl4pPr marL="904729" indent="-219040" algn="l" rtl="0" eaLnBrk="1" fontAlgn="base" hangingPunct="1">
        <a:lnSpc>
          <a:spcPct val="150000"/>
        </a:lnSpc>
        <a:spcBef>
          <a:spcPct val="50000"/>
        </a:spcBef>
        <a:spcAft>
          <a:spcPct val="0"/>
        </a:spcAft>
        <a:buClr>
          <a:schemeClr val="tx1"/>
        </a:buClr>
        <a:buFont typeface="Wingdings" pitchFamily="2" charset="2"/>
        <a:buChar char="§"/>
        <a:defRPr lang="en-US" sz="1800" dirty="0" smtClean="0">
          <a:solidFill>
            <a:schemeClr val="tx1"/>
          </a:solidFill>
          <a:latin typeface="+mn-lt"/>
        </a:defRPr>
      </a:lvl4pPr>
      <a:lvl5pPr marL="1133293" indent="-219040" algn="l" rtl="0" eaLnBrk="1" fontAlgn="base" hangingPunct="1">
        <a:lnSpc>
          <a:spcPct val="150000"/>
        </a:lnSpc>
        <a:spcBef>
          <a:spcPct val="50000"/>
        </a:spcBef>
        <a:spcAft>
          <a:spcPct val="0"/>
        </a:spcAft>
        <a:buClr>
          <a:schemeClr val="tx1"/>
        </a:buClr>
        <a:buFont typeface="Wingdings" pitchFamily="2" charset="2"/>
        <a:buChar char="§"/>
        <a:defRPr lang="en-US" sz="1800" dirty="0">
          <a:solidFill>
            <a:schemeClr val="tx1"/>
          </a:solidFill>
          <a:latin typeface="+mn-lt"/>
        </a:defRPr>
      </a:lvl5pPr>
      <a:lvl6pPr marL="1590421"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548"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4675"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1802"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252" rtl="0" eaLnBrk="1" latinLnBrk="0" hangingPunct="1">
        <a:defRPr sz="1800" kern="1200">
          <a:solidFill>
            <a:schemeClr val="tx1"/>
          </a:solidFill>
          <a:latin typeface="+mn-lt"/>
          <a:ea typeface="+mn-ea"/>
          <a:cs typeface="+mn-cs"/>
        </a:defRPr>
      </a:lvl1pPr>
      <a:lvl2pPr marL="457128" algn="l" defTabSz="914252" rtl="0" eaLnBrk="1" latinLnBrk="0" hangingPunct="1">
        <a:defRPr sz="1800" kern="1200">
          <a:solidFill>
            <a:schemeClr val="tx1"/>
          </a:solidFill>
          <a:latin typeface="+mn-lt"/>
          <a:ea typeface="+mn-ea"/>
          <a:cs typeface="+mn-cs"/>
        </a:defRPr>
      </a:lvl2pPr>
      <a:lvl3pPr marL="914252" algn="l" defTabSz="914252" rtl="0" eaLnBrk="1" latinLnBrk="0" hangingPunct="1">
        <a:defRPr sz="1800" kern="1200">
          <a:solidFill>
            <a:schemeClr val="tx1"/>
          </a:solidFill>
          <a:latin typeface="+mn-lt"/>
          <a:ea typeface="+mn-ea"/>
          <a:cs typeface="+mn-cs"/>
        </a:defRPr>
      </a:lvl3pPr>
      <a:lvl4pPr marL="1371380" algn="l" defTabSz="914252" rtl="0" eaLnBrk="1" latinLnBrk="0" hangingPunct="1">
        <a:defRPr sz="1800" kern="1200">
          <a:solidFill>
            <a:schemeClr val="tx1"/>
          </a:solidFill>
          <a:latin typeface="+mn-lt"/>
          <a:ea typeface="+mn-ea"/>
          <a:cs typeface="+mn-cs"/>
        </a:defRPr>
      </a:lvl4pPr>
      <a:lvl5pPr marL="1828508" algn="l" defTabSz="914252" rtl="0" eaLnBrk="1" latinLnBrk="0" hangingPunct="1">
        <a:defRPr sz="1800" kern="1200">
          <a:solidFill>
            <a:schemeClr val="tx1"/>
          </a:solidFill>
          <a:latin typeface="+mn-lt"/>
          <a:ea typeface="+mn-ea"/>
          <a:cs typeface="+mn-cs"/>
        </a:defRPr>
      </a:lvl5pPr>
      <a:lvl6pPr marL="2285635" algn="l" defTabSz="914252" rtl="0" eaLnBrk="1" latinLnBrk="0" hangingPunct="1">
        <a:defRPr sz="1800" kern="1200">
          <a:solidFill>
            <a:schemeClr val="tx1"/>
          </a:solidFill>
          <a:latin typeface="+mn-lt"/>
          <a:ea typeface="+mn-ea"/>
          <a:cs typeface="+mn-cs"/>
        </a:defRPr>
      </a:lvl6pPr>
      <a:lvl7pPr marL="2742761" algn="l" defTabSz="914252" rtl="0" eaLnBrk="1" latinLnBrk="0" hangingPunct="1">
        <a:defRPr sz="1800" kern="1200">
          <a:solidFill>
            <a:schemeClr val="tx1"/>
          </a:solidFill>
          <a:latin typeface="+mn-lt"/>
          <a:ea typeface="+mn-ea"/>
          <a:cs typeface="+mn-cs"/>
        </a:defRPr>
      </a:lvl7pPr>
      <a:lvl8pPr marL="3199887" algn="l" defTabSz="914252" rtl="0" eaLnBrk="1" latinLnBrk="0" hangingPunct="1">
        <a:defRPr sz="1800" kern="1200">
          <a:solidFill>
            <a:schemeClr val="tx1"/>
          </a:solidFill>
          <a:latin typeface="+mn-lt"/>
          <a:ea typeface="+mn-ea"/>
          <a:cs typeface="+mn-cs"/>
        </a:defRPr>
      </a:lvl8pPr>
      <a:lvl9pPr marL="3657015" algn="l" defTabSz="91425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31390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
            <a:ext cx="1219200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0" y="1192072"/>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14" rIns="91425" bIns="45714" numCol="1" anchor="t" anchorCtr="0" compatLnSpc="1">
            <a:prstTxWarp prst="textNoShape">
              <a:avLst/>
            </a:prstTxWarp>
          </a:bodyPr>
          <a:lstStyle/>
          <a:p>
            <a:pPr lvl="0"/>
            <a:r>
              <a:rPr lang="en-US"/>
              <a:t>Click to edit Master text styles</a:t>
            </a:r>
          </a:p>
          <a:p>
            <a:pPr marL="457128" lvl="1" indent="-217453" algn="l" rtl="0" eaLnBrk="1" fontAlgn="base" hangingPunct="1">
              <a:spcBef>
                <a:spcPts val="600"/>
              </a:spcBef>
              <a:spcAft>
                <a:spcPts val="600"/>
              </a:spcAft>
              <a:buClr>
                <a:schemeClr val="tx1"/>
              </a:buClr>
              <a:buFont typeface="Wingdings" panose="05000000000000000000" pitchFamily="2" charset="2"/>
              <a:buChar char="Ø"/>
            </a:pPr>
            <a:r>
              <a:rPr lang="en-US"/>
              <a:t>Second level</a:t>
            </a:r>
          </a:p>
          <a:p>
            <a:pPr marL="676168" lvl="2" indent="-209517" algn="l" rtl="0" eaLnBrk="1" fontAlgn="base" hangingPunct="1">
              <a:spcBef>
                <a:spcPts val="600"/>
              </a:spcBef>
              <a:spcAft>
                <a:spcPts val="600"/>
              </a:spcAft>
              <a:buClr>
                <a:schemeClr val="tx1"/>
              </a:buClr>
              <a:buFont typeface="Wingdings" panose="05000000000000000000" pitchFamily="2" charset="2"/>
              <a:buChar char="ü"/>
            </a:pPr>
            <a:r>
              <a:rPr lang="en-US"/>
              <a:t>Third level</a:t>
            </a:r>
          </a:p>
          <a:p>
            <a:pPr marL="904729" lvl="3" indent="-219040" algn="l" rtl="0" eaLnBrk="1" fontAlgn="base" hangingPunct="1">
              <a:spcBef>
                <a:spcPts val="600"/>
              </a:spcBef>
              <a:spcAft>
                <a:spcPts val="600"/>
              </a:spcAft>
              <a:buClr>
                <a:schemeClr val="tx1"/>
              </a:buClr>
              <a:buFont typeface="Arial" panose="020B0604020202020204" pitchFamily="34" charset="0"/>
              <a:buChar char="•"/>
            </a:pPr>
            <a:r>
              <a:rPr lang="en-US"/>
              <a:t>Fourth level</a:t>
            </a:r>
          </a:p>
          <a:p>
            <a:pPr marL="1133293" lvl="4" indent="-219040" algn="l" rtl="0" eaLnBrk="1" fontAlgn="base" hangingPunct="1">
              <a:spcBef>
                <a:spcPts val="600"/>
              </a:spcBef>
              <a:spcAft>
                <a:spcPts val="600"/>
              </a:spcAft>
              <a:buClr>
                <a:schemeClr val="tx1"/>
              </a:buClr>
              <a:buFont typeface="Courier New" panose="02070309020205020404" pitchFamily="49" charset="0"/>
              <a:buChar char="o"/>
            </a:pPr>
            <a:r>
              <a:rPr lang="en-US"/>
              <a:t>Fifth level</a:t>
            </a:r>
          </a:p>
        </p:txBody>
      </p:sp>
      <p:sp>
        <p:nvSpPr>
          <p:cNvPr id="1028" name="Rectangle 4"/>
          <p:cNvSpPr>
            <a:spLocks noGrp="1" noChangeArrowheads="1"/>
          </p:cNvSpPr>
          <p:nvPr>
            <p:ph type="title"/>
          </p:nvPr>
        </p:nvSpPr>
        <p:spPr bwMode="auto">
          <a:xfrm>
            <a:off x="406400" y="15879"/>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4" tIns="45714" rIns="45714" bIns="45714" numCol="1" anchor="ctr" anchorCtr="0" compatLnSpc="1">
            <a:prstTxWarp prst="textNoShape">
              <a:avLst/>
            </a:prstTxWarp>
          </a:bodyPr>
          <a:lstStyle/>
          <a:p>
            <a:pPr lvl="0"/>
            <a:r>
              <a:rPr lang="en-US"/>
              <a:t>Click to edit Master title style</a:t>
            </a:r>
          </a:p>
        </p:txBody>
      </p:sp>
      <p:cxnSp>
        <p:nvCxnSpPr>
          <p:cNvPr id="8" name="Straight Connector 7"/>
          <p:cNvCxnSpPr/>
          <p:nvPr/>
        </p:nvCxnSpPr>
        <p:spPr bwMode="auto">
          <a:xfrm>
            <a:off x="626533" y="6577046"/>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353814" y="5957801"/>
            <a:ext cx="1621380" cy="707102"/>
          </a:xfrm>
          <a:prstGeom prst="rect">
            <a:avLst/>
          </a:prstGeom>
        </p:spPr>
      </p:pic>
      <p:sp>
        <p:nvSpPr>
          <p:cNvPr id="7" name="Rectangle 6"/>
          <p:cNvSpPr>
            <a:spLocks/>
          </p:cNvSpPr>
          <p:nvPr userDrawn="1"/>
        </p:nvSpPr>
        <p:spPr bwMode="auto">
          <a:xfrm>
            <a:off x="626532" y="6308239"/>
            <a:ext cx="8040950"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14" rIns="0" bIns="45714">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800">
                <a:solidFill>
                  <a:srgbClr val="000000"/>
                </a:solidFill>
                <a:ea typeface="Verdana" pitchFamily="34" charset="0"/>
                <a:cs typeface="Verdana" pitchFamily="34" charset="0"/>
              </a:rPr>
              <a:t>School of Advanced Career Education</a:t>
            </a:r>
          </a:p>
        </p:txBody>
      </p:sp>
    </p:spTree>
    <p:extLst>
      <p:ext uri="{BB962C8B-B14F-4D97-AF65-F5344CB8AC3E}">
        <p14:creationId xmlns:p14="http://schemas.microsoft.com/office/powerpoint/2010/main" val="4002967388"/>
      </p:ext>
    </p:extLst>
  </p:cSld>
  <p:clrMap bg1="lt1" tx1="dk1" bg2="lt2" tx2="dk2" accent1="accent1" accent2="accent2" accent3="accent3" accent4="accent4" accent5="accent5" accent6="accent6" hlink="hlink" folHlink="folHlink"/>
  <p:sldLayoutIdLst>
    <p:sldLayoutId id="2147483716" r:id="rId1"/>
    <p:sldLayoutId id="2147483717" r:id="rId2"/>
  </p:sldLayoutIdLst>
  <p:transition/>
  <p:txStyles>
    <p:titleStyle>
      <a:lvl1pPr algn="l" rtl="0" eaLnBrk="1" fontAlgn="base" hangingPunct="1">
        <a:spcBef>
          <a:spcPct val="0"/>
        </a:spcBef>
        <a:spcAft>
          <a:spcPct val="0"/>
        </a:spcAft>
        <a:defRPr sz="2400" b="1" cap="all" baseline="0">
          <a:solidFill>
            <a:srgbClr val="00529B"/>
          </a:solidFill>
          <a:latin typeface="+mj-lt"/>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128" algn="l" rtl="0" eaLnBrk="1" fontAlgn="base" hangingPunct="1">
        <a:spcBef>
          <a:spcPct val="0"/>
        </a:spcBef>
        <a:spcAft>
          <a:spcPct val="0"/>
        </a:spcAft>
        <a:defRPr sz="2400" b="1">
          <a:solidFill>
            <a:schemeClr val="bg1"/>
          </a:solidFill>
          <a:latin typeface="Arial" charset="0"/>
        </a:defRPr>
      </a:lvl6pPr>
      <a:lvl7pPr marL="914252" algn="l" rtl="0" eaLnBrk="1" fontAlgn="base" hangingPunct="1">
        <a:spcBef>
          <a:spcPct val="0"/>
        </a:spcBef>
        <a:spcAft>
          <a:spcPct val="0"/>
        </a:spcAft>
        <a:defRPr sz="2400" b="1">
          <a:solidFill>
            <a:schemeClr val="bg1"/>
          </a:solidFill>
          <a:latin typeface="Arial" charset="0"/>
        </a:defRPr>
      </a:lvl7pPr>
      <a:lvl8pPr marL="1371380" algn="l" rtl="0" eaLnBrk="1" fontAlgn="base" hangingPunct="1">
        <a:spcBef>
          <a:spcPct val="0"/>
        </a:spcBef>
        <a:spcAft>
          <a:spcPct val="0"/>
        </a:spcAft>
        <a:defRPr sz="2400" b="1">
          <a:solidFill>
            <a:schemeClr val="bg1"/>
          </a:solidFill>
          <a:latin typeface="Arial" charset="0"/>
        </a:defRPr>
      </a:lvl8pPr>
      <a:lvl9pPr marL="1828508" algn="l" rtl="0" eaLnBrk="1" fontAlgn="base" hangingPunct="1">
        <a:spcBef>
          <a:spcPct val="0"/>
        </a:spcBef>
        <a:spcAft>
          <a:spcPct val="0"/>
        </a:spcAft>
        <a:defRPr sz="2400" b="1">
          <a:solidFill>
            <a:schemeClr val="bg1"/>
          </a:solidFill>
          <a:latin typeface="Arial" charset="0"/>
        </a:defRPr>
      </a:lvl9pPr>
    </p:titleStyle>
    <p:bodyStyle>
      <a:lvl1pPr marL="238088" indent="-238088" algn="l" rtl="0" eaLnBrk="1" fontAlgn="base" hangingPunct="1">
        <a:lnSpc>
          <a:spcPct val="150000"/>
        </a:lnSpc>
        <a:spcBef>
          <a:spcPct val="100000"/>
        </a:spcBef>
        <a:spcAft>
          <a:spcPct val="0"/>
        </a:spcAft>
        <a:buClr>
          <a:schemeClr val="tx1"/>
        </a:buClr>
        <a:buFont typeface="Wingdings 2" pitchFamily="18" charset="2"/>
        <a:buChar char="¡"/>
        <a:defRPr sz="2200">
          <a:solidFill>
            <a:schemeClr val="tx1"/>
          </a:solidFill>
          <a:latin typeface="+mn-lt"/>
          <a:ea typeface="+mn-ea"/>
          <a:cs typeface="+mn-cs"/>
        </a:defRPr>
      </a:lvl1pPr>
      <a:lvl2pPr marL="457128" indent="-217453" algn="l" rtl="0" eaLnBrk="1" fontAlgn="base" hangingPunct="1">
        <a:lnSpc>
          <a:spcPct val="150000"/>
        </a:lnSpc>
        <a:spcBef>
          <a:spcPct val="50000"/>
        </a:spcBef>
        <a:spcAft>
          <a:spcPct val="0"/>
        </a:spcAft>
        <a:buClr>
          <a:schemeClr val="tx1"/>
        </a:buClr>
        <a:buFont typeface="Wingdings" pitchFamily="2" charset="2"/>
        <a:buChar char="§"/>
        <a:defRPr lang="en-US" sz="2000" dirty="0" smtClean="0">
          <a:solidFill>
            <a:schemeClr val="tx1"/>
          </a:solidFill>
          <a:latin typeface="+mn-lt"/>
        </a:defRPr>
      </a:lvl2pPr>
      <a:lvl3pPr marL="676168" indent="-209517" algn="l" rtl="0" eaLnBrk="1" fontAlgn="base" hangingPunct="1">
        <a:lnSpc>
          <a:spcPct val="150000"/>
        </a:lnSpc>
        <a:spcBef>
          <a:spcPct val="50000"/>
        </a:spcBef>
        <a:spcAft>
          <a:spcPct val="0"/>
        </a:spcAft>
        <a:buClr>
          <a:schemeClr val="tx1"/>
        </a:buClr>
        <a:buFont typeface="Wingdings" pitchFamily="2" charset="2"/>
        <a:buChar char="§"/>
        <a:defRPr lang="en-US" sz="2000" dirty="0" smtClean="0">
          <a:solidFill>
            <a:schemeClr val="tx1"/>
          </a:solidFill>
          <a:latin typeface="+mn-lt"/>
        </a:defRPr>
      </a:lvl3pPr>
      <a:lvl4pPr marL="904729" indent="-219040" algn="l" rtl="0" eaLnBrk="1" fontAlgn="base" hangingPunct="1">
        <a:lnSpc>
          <a:spcPct val="150000"/>
        </a:lnSpc>
        <a:spcBef>
          <a:spcPct val="50000"/>
        </a:spcBef>
        <a:spcAft>
          <a:spcPct val="0"/>
        </a:spcAft>
        <a:buClr>
          <a:schemeClr val="tx1"/>
        </a:buClr>
        <a:buFont typeface="Wingdings" pitchFamily="2" charset="2"/>
        <a:buChar char="§"/>
        <a:defRPr lang="en-US" sz="1800" dirty="0" smtClean="0">
          <a:solidFill>
            <a:schemeClr val="tx1"/>
          </a:solidFill>
          <a:latin typeface="+mn-lt"/>
        </a:defRPr>
      </a:lvl4pPr>
      <a:lvl5pPr marL="1133293" indent="-219040" algn="l" rtl="0" eaLnBrk="1" fontAlgn="base" hangingPunct="1">
        <a:lnSpc>
          <a:spcPct val="150000"/>
        </a:lnSpc>
        <a:spcBef>
          <a:spcPct val="50000"/>
        </a:spcBef>
        <a:spcAft>
          <a:spcPct val="0"/>
        </a:spcAft>
        <a:buClr>
          <a:schemeClr val="tx1"/>
        </a:buClr>
        <a:buFont typeface="Wingdings" pitchFamily="2" charset="2"/>
        <a:buChar char="§"/>
        <a:defRPr lang="en-US" sz="1800" dirty="0">
          <a:solidFill>
            <a:schemeClr val="tx1"/>
          </a:solidFill>
          <a:latin typeface="+mn-lt"/>
        </a:defRPr>
      </a:lvl5pPr>
      <a:lvl6pPr marL="1590421"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548"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4675"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1802"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252" rtl="0" eaLnBrk="1" latinLnBrk="0" hangingPunct="1">
        <a:defRPr sz="1800" kern="1200">
          <a:solidFill>
            <a:schemeClr val="tx1"/>
          </a:solidFill>
          <a:latin typeface="+mn-lt"/>
          <a:ea typeface="+mn-ea"/>
          <a:cs typeface="+mn-cs"/>
        </a:defRPr>
      </a:lvl1pPr>
      <a:lvl2pPr marL="457128" algn="l" defTabSz="914252" rtl="0" eaLnBrk="1" latinLnBrk="0" hangingPunct="1">
        <a:defRPr sz="1800" kern="1200">
          <a:solidFill>
            <a:schemeClr val="tx1"/>
          </a:solidFill>
          <a:latin typeface="+mn-lt"/>
          <a:ea typeface="+mn-ea"/>
          <a:cs typeface="+mn-cs"/>
        </a:defRPr>
      </a:lvl2pPr>
      <a:lvl3pPr marL="914252" algn="l" defTabSz="914252" rtl="0" eaLnBrk="1" latinLnBrk="0" hangingPunct="1">
        <a:defRPr sz="1800" kern="1200">
          <a:solidFill>
            <a:schemeClr val="tx1"/>
          </a:solidFill>
          <a:latin typeface="+mn-lt"/>
          <a:ea typeface="+mn-ea"/>
          <a:cs typeface="+mn-cs"/>
        </a:defRPr>
      </a:lvl3pPr>
      <a:lvl4pPr marL="1371380" algn="l" defTabSz="914252" rtl="0" eaLnBrk="1" latinLnBrk="0" hangingPunct="1">
        <a:defRPr sz="1800" kern="1200">
          <a:solidFill>
            <a:schemeClr val="tx1"/>
          </a:solidFill>
          <a:latin typeface="+mn-lt"/>
          <a:ea typeface="+mn-ea"/>
          <a:cs typeface="+mn-cs"/>
        </a:defRPr>
      </a:lvl4pPr>
      <a:lvl5pPr marL="1828508" algn="l" defTabSz="914252" rtl="0" eaLnBrk="1" latinLnBrk="0" hangingPunct="1">
        <a:defRPr sz="1800" kern="1200">
          <a:solidFill>
            <a:schemeClr val="tx1"/>
          </a:solidFill>
          <a:latin typeface="+mn-lt"/>
          <a:ea typeface="+mn-ea"/>
          <a:cs typeface="+mn-cs"/>
        </a:defRPr>
      </a:lvl5pPr>
      <a:lvl6pPr marL="2285635" algn="l" defTabSz="914252" rtl="0" eaLnBrk="1" latinLnBrk="0" hangingPunct="1">
        <a:defRPr sz="1800" kern="1200">
          <a:solidFill>
            <a:schemeClr val="tx1"/>
          </a:solidFill>
          <a:latin typeface="+mn-lt"/>
          <a:ea typeface="+mn-ea"/>
          <a:cs typeface="+mn-cs"/>
        </a:defRPr>
      </a:lvl6pPr>
      <a:lvl7pPr marL="2742761" algn="l" defTabSz="914252" rtl="0" eaLnBrk="1" latinLnBrk="0" hangingPunct="1">
        <a:defRPr sz="1800" kern="1200">
          <a:solidFill>
            <a:schemeClr val="tx1"/>
          </a:solidFill>
          <a:latin typeface="+mn-lt"/>
          <a:ea typeface="+mn-ea"/>
          <a:cs typeface="+mn-cs"/>
        </a:defRPr>
      </a:lvl7pPr>
      <a:lvl8pPr marL="3199887" algn="l" defTabSz="914252" rtl="0" eaLnBrk="1" latinLnBrk="0" hangingPunct="1">
        <a:defRPr sz="1800" kern="1200">
          <a:solidFill>
            <a:schemeClr val="tx1"/>
          </a:solidFill>
          <a:latin typeface="+mn-lt"/>
          <a:ea typeface="+mn-ea"/>
          <a:cs typeface="+mn-cs"/>
        </a:defRPr>
      </a:lvl8pPr>
      <a:lvl9pPr marL="3657015" algn="l" defTabSz="91425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imaginovation.net/blog/developing-a-mobile-health-app-what-patients-really-want/" TargetMode="External"/><Relationship Id="rId2" Type="http://schemas.openxmlformats.org/officeDocument/2006/relationships/hyperlink" Target="https://theappsolutions.com/blog/development/healthcare-mobile-app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mobius.md/blog/2019/03/11-mobile-health-statistics/" TargetMode="External"/><Relationship Id="rId4" Type="http://schemas.openxmlformats.org/officeDocument/2006/relationships/hyperlink" Target="https://research2guidance.com/325000-mobile-health-apps-available-in-2017/"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a:ln>
            <a:noFill/>
          </a:ln>
        </p:spPr>
        <p:txBody>
          <a:bodyPr vert="horz" wrap="square" lIns="91425" tIns="54425" rIns="91425" bIns="54425" numCol="1" anchor="ctr" anchorCtr="0" compatLnSpc="1">
            <a:prstTxWarp prst="textNoShape">
              <a:avLst/>
            </a:prstTxWarp>
          </a:bodyPr>
          <a:lstStyle/>
          <a:p>
            <a:r>
              <a:rPr lang="en-GB" dirty="0"/>
              <a:t>Team Members: Raja Kumaran &amp; </a:t>
            </a:r>
            <a:r>
              <a:rPr lang="en-GB" dirty="0" err="1"/>
              <a:t>sai</a:t>
            </a:r>
            <a:r>
              <a:rPr lang="en-GB" dirty="0"/>
              <a:t> </a:t>
            </a:r>
            <a:r>
              <a:rPr lang="en-GB" dirty="0" err="1"/>
              <a:t>eshwar</a:t>
            </a:r>
            <a:endParaRPr lang="en-GB" dirty="0"/>
          </a:p>
        </p:txBody>
      </p:sp>
      <p:sp>
        <p:nvSpPr>
          <p:cNvPr id="3" name="Subtitle 2"/>
          <p:cNvSpPr>
            <a:spLocks noGrp="1"/>
          </p:cNvSpPr>
          <p:nvPr>
            <p:ph type="subTitle" sz="quarter" idx="1"/>
          </p:nvPr>
        </p:nvSpPr>
        <p:spPr>
          <a:noFill/>
          <a:ln>
            <a:noFill/>
          </a:ln>
        </p:spPr>
        <p:txBody>
          <a:bodyPr vert="horz" wrap="square" lIns="108850" tIns="54425" rIns="108850" bIns="54425" numCol="1" anchor="t" anchorCtr="0" compatLnSpc="1">
            <a:prstTxWarp prst="textNoShape">
              <a:avLst/>
            </a:prstTxWarp>
            <a:noAutofit/>
          </a:bodyPr>
          <a:lstStyle/>
          <a:p>
            <a:r>
              <a:rPr lang="en-US" err="1"/>
              <a:t>Ideathon</a:t>
            </a:r>
            <a:r>
              <a:rPr lang="en-US"/>
              <a:t> conducted by EMIDS</a:t>
            </a:r>
          </a:p>
        </p:txBody>
      </p:sp>
    </p:spTree>
    <p:extLst>
      <p:ext uri="{BB962C8B-B14F-4D97-AF65-F5344CB8AC3E}">
        <p14:creationId xmlns:p14="http://schemas.microsoft.com/office/powerpoint/2010/main" val="128628706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01EF8E4-D7A5-4480-95E3-FDE8EE51D9D2}"/>
              </a:ext>
            </a:extLst>
          </p:cNvPr>
          <p:cNvSpPr txBox="1">
            <a:spLocks/>
          </p:cNvSpPr>
          <p:nvPr/>
        </p:nvSpPr>
        <p:spPr>
          <a:xfrm>
            <a:off x="309401" y="123635"/>
            <a:ext cx="11573197" cy="724247"/>
          </a:xfrm>
          <a:prstGeom prst="rect">
            <a:avLst/>
          </a:prstGeom>
        </p:spPr>
        <p:txBody>
          <a:bodyPr lIns="91440" tIns="45720" rIns="91440" bIns="45720" anchor="t">
            <a:normAutofit/>
          </a:bodyPr>
          <a:lstStyle>
            <a:lvl1pPr marL="238088" indent="-238088" algn="l" rtl="0" eaLnBrk="1" fontAlgn="base" hangingPunct="1">
              <a:lnSpc>
                <a:spcPct val="150000"/>
              </a:lnSpc>
              <a:spcBef>
                <a:spcPct val="100000"/>
              </a:spcBef>
              <a:spcAft>
                <a:spcPct val="0"/>
              </a:spcAft>
              <a:buClr>
                <a:schemeClr val="tx1"/>
              </a:buClr>
              <a:buFont typeface="Wingdings 2" pitchFamily="18" charset="2"/>
              <a:buChar char="¡"/>
              <a:defRPr sz="2200">
                <a:solidFill>
                  <a:schemeClr val="tx1"/>
                </a:solidFill>
                <a:latin typeface="+mn-lt"/>
                <a:ea typeface="+mn-ea"/>
                <a:cs typeface="+mn-cs"/>
              </a:defRPr>
            </a:lvl1pPr>
            <a:lvl2pPr marL="457128" indent="-217453" algn="l" rtl="0" eaLnBrk="1" fontAlgn="base" hangingPunct="1">
              <a:lnSpc>
                <a:spcPct val="150000"/>
              </a:lnSpc>
              <a:spcBef>
                <a:spcPct val="50000"/>
              </a:spcBef>
              <a:spcAft>
                <a:spcPct val="0"/>
              </a:spcAft>
              <a:buClr>
                <a:schemeClr val="tx1"/>
              </a:buClr>
              <a:buFont typeface="Wingdings" pitchFamily="2" charset="2"/>
              <a:buChar char="§"/>
              <a:defRPr lang="en-US" sz="2000" dirty="0" smtClean="0">
                <a:solidFill>
                  <a:schemeClr val="tx1"/>
                </a:solidFill>
                <a:latin typeface="+mn-lt"/>
              </a:defRPr>
            </a:lvl2pPr>
            <a:lvl3pPr marL="676168" indent="-209517" algn="l" rtl="0" eaLnBrk="1" fontAlgn="base" hangingPunct="1">
              <a:lnSpc>
                <a:spcPct val="150000"/>
              </a:lnSpc>
              <a:spcBef>
                <a:spcPct val="50000"/>
              </a:spcBef>
              <a:spcAft>
                <a:spcPct val="0"/>
              </a:spcAft>
              <a:buClr>
                <a:schemeClr val="tx1"/>
              </a:buClr>
              <a:buFont typeface="Wingdings" pitchFamily="2" charset="2"/>
              <a:buChar char="§"/>
              <a:defRPr lang="en-US" sz="2000" dirty="0" smtClean="0">
                <a:solidFill>
                  <a:schemeClr val="tx1"/>
                </a:solidFill>
                <a:latin typeface="+mn-lt"/>
              </a:defRPr>
            </a:lvl3pPr>
            <a:lvl4pPr marL="904729" indent="-219040" algn="l" rtl="0" eaLnBrk="1" fontAlgn="base" hangingPunct="1">
              <a:lnSpc>
                <a:spcPct val="150000"/>
              </a:lnSpc>
              <a:spcBef>
                <a:spcPct val="50000"/>
              </a:spcBef>
              <a:spcAft>
                <a:spcPct val="0"/>
              </a:spcAft>
              <a:buClr>
                <a:schemeClr val="tx1"/>
              </a:buClr>
              <a:buFont typeface="Wingdings" pitchFamily="2" charset="2"/>
              <a:buChar char="§"/>
              <a:defRPr lang="en-US" sz="1800" dirty="0" smtClean="0">
                <a:solidFill>
                  <a:schemeClr val="tx1"/>
                </a:solidFill>
                <a:latin typeface="+mn-lt"/>
              </a:defRPr>
            </a:lvl4pPr>
            <a:lvl5pPr marL="1133293" indent="-219040" algn="l" rtl="0" eaLnBrk="1" fontAlgn="base" hangingPunct="1">
              <a:lnSpc>
                <a:spcPct val="150000"/>
              </a:lnSpc>
              <a:spcBef>
                <a:spcPct val="50000"/>
              </a:spcBef>
              <a:spcAft>
                <a:spcPct val="0"/>
              </a:spcAft>
              <a:buClr>
                <a:schemeClr val="tx1"/>
              </a:buClr>
              <a:buFont typeface="Wingdings" pitchFamily="2" charset="2"/>
              <a:buChar char="§"/>
              <a:defRPr lang="en-US" sz="1800" dirty="0">
                <a:solidFill>
                  <a:schemeClr val="tx1"/>
                </a:solidFill>
                <a:latin typeface="+mn-lt"/>
              </a:defRPr>
            </a:lvl5pPr>
            <a:lvl6pPr marL="1590421"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548"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4675"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1802" indent="-219040"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a:lstStyle>
          <a:p>
            <a:pPr marL="0" indent="0">
              <a:buNone/>
            </a:pPr>
            <a:r>
              <a:rPr lang="en-US" b="1" kern="0" cap="all" dirty="0">
                <a:solidFill>
                  <a:schemeClr val="tx2"/>
                </a:solidFill>
                <a:cs typeface="Arial"/>
              </a:rPr>
              <a:t>Deliverables</a:t>
            </a:r>
            <a:endParaRPr lang="en-US" cap="all" dirty="0">
              <a:solidFill>
                <a:schemeClr val="tx2"/>
              </a:solidFill>
            </a:endParaRPr>
          </a:p>
        </p:txBody>
      </p:sp>
      <p:sp>
        <p:nvSpPr>
          <p:cNvPr id="5" name="Round Same Side Corner Rectangle 8">
            <a:extLst>
              <a:ext uri="{FF2B5EF4-FFF2-40B4-BE49-F238E27FC236}">
                <a16:creationId xmlns:a16="http://schemas.microsoft.com/office/drawing/2014/main" id="{DB963C21-8C32-457B-8947-C41EDD3ABC0E}"/>
              </a:ext>
            </a:extLst>
          </p:cNvPr>
          <p:cNvSpPr/>
          <p:nvPr/>
        </p:nvSpPr>
        <p:spPr>
          <a:xfrm>
            <a:off x="8246029" y="1818952"/>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nvGrpSpPr>
          <p:cNvPr id="6" name="그룹 10">
            <a:extLst>
              <a:ext uri="{FF2B5EF4-FFF2-40B4-BE49-F238E27FC236}">
                <a16:creationId xmlns:a16="http://schemas.microsoft.com/office/drawing/2014/main" id="{226D9316-BEF2-4E8A-BDB7-C69CC70E76B2}"/>
              </a:ext>
            </a:extLst>
          </p:cNvPr>
          <p:cNvGrpSpPr/>
          <p:nvPr/>
        </p:nvGrpSpPr>
        <p:grpSpPr>
          <a:xfrm>
            <a:off x="7946315" y="2925084"/>
            <a:ext cx="976977" cy="994370"/>
            <a:chOff x="7954459" y="2876374"/>
            <a:chExt cx="976977" cy="994370"/>
          </a:xfrm>
          <a:solidFill>
            <a:schemeClr val="accent2"/>
          </a:solidFill>
        </p:grpSpPr>
        <p:sp>
          <p:nvSpPr>
            <p:cNvPr id="7" name="Round Same Side Corner Rectangle 8">
              <a:extLst>
                <a:ext uri="{FF2B5EF4-FFF2-40B4-BE49-F238E27FC236}">
                  <a16:creationId xmlns:a16="http://schemas.microsoft.com/office/drawing/2014/main" id="{600F9F21-36D9-4308-A4BB-7BAE08E0A6C4}"/>
                </a:ext>
              </a:extLst>
            </p:cNvPr>
            <p:cNvSpPr/>
            <p:nvPr/>
          </p:nvSpPr>
          <p:spPr>
            <a:xfrm>
              <a:off x="7954459" y="2876374"/>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8" name="Round Same Side Corner Rectangle 8">
              <a:extLst>
                <a:ext uri="{FF2B5EF4-FFF2-40B4-BE49-F238E27FC236}">
                  <a16:creationId xmlns:a16="http://schemas.microsoft.com/office/drawing/2014/main" id="{9091D1D4-5E7D-407F-8EA2-DC2BCD047A77}"/>
                </a:ext>
              </a:extLst>
            </p:cNvPr>
            <p:cNvSpPr/>
            <p:nvPr/>
          </p:nvSpPr>
          <p:spPr>
            <a:xfrm>
              <a:off x="8553887" y="2876374"/>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grpSp>
        <p:nvGrpSpPr>
          <p:cNvPr id="9" name="그룹 9">
            <a:extLst>
              <a:ext uri="{FF2B5EF4-FFF2-40B4-BE49-F238E27FC236}">
                <a16:creationId xmlns:a16="http://schemas.microsoft.com/office/drawing/2014/main" id="{937B3B17-F184-4AA5-AD05-A322ADADB146}"/>
              </a:ext>
            </a:extLst>
          </p:cNvPr>
          <p:cNvGrpSpPr/>
          <p:nvPr/>
        </p:nvGrpSpPr>
        <p:grpSpPr>
          <a:xfrm>
            <a:off x="7643312" y="4031216"/>
            <a:ext cx="1582982" cy="994370"/>
            <a:chOff x="7654745" y="3989890"/>
            <a:chExt cx="1582982" cy="994370"/>
          </a:xfrm>
          <a:solidFill>
            <a:schemeClr val="accent4"/>
          </a:solidFill>
        </p:grpSpPr>
        <p:sp>
          <p:nvSpPr>
            <p:cNvPr id="10" name="Round Same Side Corner Rectangle 8">
              <a:extLst>
                <a:ext uri="{FF2B5EF4-FFF2-40B4-BE49-F238E27FC236}">
                  <a16:creationId xmlns:a16="http://schemas.microsoft.com/office/drawing/2014/main" id="{F439FF08-3E57-4130-B91C-5D34F813B6D0}"/>
                </a:ext>
              </a:extLst>
            </p:cNvPr>
            <p:cNvSpPr/>
            <p:nvPr/>
          </p:nvSpPr>
          <p:spPr>
            <a:xfrm>
              <a:off x="7654745" y="3989890"/>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1" name="Round Same Side Corner Rectangle 8">
              <a:extLst>
                <a:ext uri="{FF2B5EF4-FFF2-40B4-BE49-F238E27FC236}">
                  <a16:creationId xmlns:a16="http://schemas.microsoft.com/office/drawing/2014/main" id="{A7D112C4-D7C3-45CA-8F29-C1AA2CAC4B44}"/>
                </a:ext>
              </a:extLst>
            </p:cNvPr>
            <p:cNvSpPr/>
            <p:nvPr/>
          </p:nvSpPr>
          <p:spPr>
            <a:xfrm>
              <a:off x="8257461" y="3989890"/>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 name="Round Same Side Corner Rectangle 8">
              <a:extLst>
                <a:ext uri="{FF2B5EF4-FFF2-40B4-BE49-F238E27FC236}">
                  <a16:creationId xmlns:a16="http://schemas.microsoft.com/office/drawing/2014/main" id="{BB0A8F6E-653B-45EA-B304-505C21C832AF}"/>
                </a:ext>
              </a:extLst>
            </p:cNvPr>
            <p:cNvSpPr/>
            <p:nvPr/>
          </p:nvSpPr>
          <p:spPr>
            <a:xfrm>
              <a:off x="8860178" y="3989890"/>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grpSp>
        <p:nvGrpSpPr>
          <p:cNvPr id="13" name="그룹 8">
            <a:extLst>
              <a:ext uri="{FF2B5EF4-FFF2-40B4-BE49-F238E27FC236}">
                <a16:creationId xmlns:a16="http://schemas.microsoft.com/office/drawing/2014/main" id="{B8700179-33B2-4ECD-9A6A-560A275F8F91}"/>
              </a:ext>
            </a:extLst>
          </p:cNvPr>
          <p:cNvGrpSpPr/>
          <p:nvPr/>
        </p:nvGrpSpPr>
        <p:grpSpPr>
          <a:xfrm>
            <a:off x="7348455" y="5137348"/>
            <a:ext cx="2172697" cy="994370"/>
            <a:chOff x="7348454" y="5080197"/>
            <a:chExt cx="2172697" cy="994370"/>
          </a:xfrm>
          <a:solidFill>
            <a:srgbClr val="0070C0"/>
          </a:solidFill>
        </p:grpSpPr>
        <p:sp>
          <p:nvSpPr>
            <p:cNvPr id="14" name="Round Same Side Corner Rectangle 8">
              <a:extLst>
                <a:ext uri="{FF2B5EF4-FFF2-40B4-BE49-F238E27FC236}">
                  <a16:creationId xmlns:a16="http://schemas.microsoft.com/office/drawing/2014/main" id="{6059034E-8223-4A1E-8323-71B1D2DB172B}"/>
                </a:ext>
              </a:extLst>
            </p:cNvPr>
            <p:cNvSpPr/>
            <p:nvPr/>
          </p:nvSpPr>
          <p:spPr>
            <a:xfrm>
              <a:off x="7348454" y="5080197"/>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rgbClr val="0070C0"/>
                </a:solidFill>
              </a:endParaRPr>
            </a:p>
          </p:txBody>
        </p:sp>
        <p:sp>
          <p:nvSpPr>
            <p:cNvPr id="15" name="Round Same Side Corner Rectangle 8">
              <a:extLst>
                <a:ext uri="{FF2B5EF4-FFF2-40B4-BE49-F238E27FC236}">
                  <a16:creationId xmlns:a16="http://schemas.microsoft.com/office/drawing/2014/main" id="{E38108F4-83FA-47F3-A2C4-3A0E969098F6}"/>
                </a:ext>
              </a:extLst>
            </p:cNvPr>
            <p:cNvSpPr/>
            <p:nvPr/>
          </p:nvSpPr>
          <p:spPr>
            <a:xfrm>
              <a:off x="7946837" y="5080197"/>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rgbClr val="0070C0"/>
                </a:solidFill>
              </a:endParaRPr>
            </a:p>
          </p:txBody>
        </p:sp>
        <p:sp>
          <p:nvSpPr>
            <p:cNvPr id="16" name="Round Same Side Corner Rectangle 8">
              <a:extLst>
                <a:ext uri="{FF2B5EF4-FFF2-40B4-BE49-F238E27FC236}">
                  <a16:creationId xmlns:a16="http://schemas.microsoft.com/office/drawing/2014/main" id="{F932E47A-A0E1-411D-BB26-7436D9FFD584}"/>
                </a:ext>
              </a:extLst>
            </p:cNvPr>
            <p:cNvSpPr/>
            <p:nvPr/>
          </p:nvSpPr>
          <p:spPr>
            <a:xfrm>
              <a:off x="8545220" y="5080197"/>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rgbClr val="0070C0"/>
                </a:solidFill>
              </a:endParaRPr>
            </a:p>
          </p:txBody>
        </p:sp>
        <p:sp>
          <p:nvSpPr>
            <p:cNvPr id="17" name="Round Same Side Corner Rectangle 8">
              <a:extLst>
                <a:ext uri="{FF2B5EF4-FFF2-40B4-BE49-F238E27FC236}">
                  <a16:creationId xmlns:a16="http://schemas.microsoft.com/office/drawing/2014/main" id="{9A65769B-4A82-4FDC-BFB9-CE0BB1B85FF5}"/>
                </a:ext>
              </a:extLst>
            </p:cNvPr>
            <p:cNvSpPr/>
            <p:nvPr/>
          </p:nvSpPr>
          <p:spPr>
            <a:xfrm>
              <a:off x="9143602" y="5080197"/>
              <a:ext cx="377549"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rgbClr val="0070C0"/>
                </a:solidFill>
              </a:endParaRPr>
            </a:p>
          </p:txBody>
        </p:sp>
      </p:grpSp>
      <p:grpSp>
        <p:nvGrpSpPr>
          <p:cNvPr id="18" name="그룹 3">
            <a:extLst>
              <a:ext uri="{FF2B5EF4-FFF2-40B4-BE49-F238E27FC236}">
                <a16:creationId xmlns:a16="http://schemas.microsoft.com/office/drawing/2014/main" id="{EB3CBE52-1827-40C6-8014-3EC5C3A96EF8}"/>
              </a:ext>
            </a:extLst>
          </p:cNvPr>
          <p:cNvGrpSpPr/>
          <p:nvPr/>
        </p:nvGrpSpPr>
        <p:grpSpPr>
          <a:xfrm>
            <a:off x="883712" y="1844584"/>
            <a:ext cx="5420370" cy="839461"/>
            <a:chOff x="467544" y="1934588"/>
            <a:chExt cx="4248200" cy="839461"/>
          </a:xfrm>
        </p:grpSpPr>
        <p:sp>
          <p:nvSpPr>
            <p:cNvPr id="19" name="Rectangle 18">
              <a:extLst>
                <a:ext uri="{FF2B5EF4-FFF2-40B4-BE49-F238E27FC236}">
                  <a16:creationId xmlns:a16="http://schemas.microsoft.com/office/drawing/2014/main" id="{09EFA233-D29F-4BD1-99E2-0FE636FB7CA9}"/>
                </a:ext>
              </a:extLst>
            </p:cNvPr>
            <p:cNvSpPr/>
            <p:nvPr/>
          </p:nvSpPr>
          <p:spPr>
            <a:xfrm>
              <a:off x="797293" y="2312384"/>
              <a:ext cx="3918451" cy="461665"/>
            </a:xfrm>
            <a:prstGeom prst="rect">
              <a:avLst/>
            </a:prstGeom>
          </p:spPr>
          <p:txBody>
            <a:bodyPr wrap="square" lIns="72000" rIns="72000">
              <a:spAutoFit/>
            </a:bodyPr>
            <a:lstStyle/>
            <a:p>
              <a:r>
                <a:rPr lang="en-US" altLang="ko-KR" sz="1200">
                  <a:solidFill>
                    <a:schemeClr val="tx1">
                      <a:lumMod val="75000"/>
                      <a:lumOff val="25000"/>
                    </a:schemeClr>
                  </a:solidFill>
                  <a:cs typeface="Arial" pitchFamily="34" charset="0"/>
                </a:rPr>
                <a:t>You can simply impress your audience and add a unique zing and appeal to your Presentations. Easy to change colors, photos and Text. </a:t>
              </a:r>
              <a:r>
                <a:rPr lang="ko-KR" altLang="en-US" sz="1200">
                  <a:solidFill>
                    <a:schemeClr val="tx1">
                      <a:lumMod val="75000"/>
                      <a:lumOff val="25000"/>
                    </a:schemeClr>
                  </a:solidFill>
                  <a:cs typeface="Arial" pitchFamily="34" charset="0"/>
                </a:rPr>
                <a:t>  </a:t>
              </a:r>
            </a:p>
          </p:txBody>
        </p:sp>
        <p:sp>
          <p:nvSpPr>
            <p:cNvPr id="20" name="Rectangle 19">
              <a:extLst>
                <a:ext uri="{FF2B5EF4-FFF2-40B4-BE49-F238E27FC236}">
                  <a16:creationId xmlns:a16="http://schemas.microsoft.com/office/drawing/2014/main" id="{56E83EF9-A149-4A37-A5A0-9F82D4FD22E0}"/>
                </a:ext>
              </a:extLst>
            </p:cNvPr>
            <p:cNvSpPr/>
            <p:nvPr/>
          </p:nvSpPr>
          <p:spPr>
            <a:xfrm>
              <a:off x="467544" y="1934588"/>
              <a:ext cx="4248200" cy="400110"/>
            </a:xfrm>
            <a:prstGeom prst="rect">
              <a:avLst/>
            </a:prstGeom>
          </p:spPr>
          <p:txBody>
            <a:bodyPr wrap="square">
              <a:spAutoFit/>
            </a:bodyPr>
            <a:lstStyle/>
            <a:p>
              <a:r>
                <a:rPr lang="en-US" altLang="ko-KR" sz="2000" b="1">
                  <a:solidFill>
                    <a:schemeClr val="accent1"/>
                  </a:solidFill>
                </a:rPr>
                <a:t>1. Contents Here A</a:t>
              </a:r>
              <a:endParaRPr lang="ko-KR" altLang="en-US" sz="2000" b="1">
                <a:solidFill>
                  <a:schemeClr val="accent1"/>
                </a:solidFill>
              </a:endParaRPr>
            </a:p>
          </p:txBody>
        </p:sp>
      </p:grpSp>
      <p:grpSp>
        <p:nvGrpSpPr>
          <p:cNvPr id="21" name="그룹 5">
            <a:extLst>
              <a:ext uri="{FF2B5EF4-FFF2-40B4-BE49-F238E27FC236}">
                <a16:creationId xmlns:a16="http://schemas.microsoft.com/office/drawing/2014/main" id="{0F29DF95-E681-4873-93AD-42EC5522BF8F}"/>
              </a:ext>
            </a:extLst>
          </p:cNvPr>
          <p:cNvGrpSpPr/>
          <p:nvPr/>
        </p:nvGrpSpPr>
        <p:grpSpPr>
          <a:xfrm>
            <a:off x="883712" y="2976205"/>
            <a:ext cx="5420370" cy="839461"/>
            <a:chOff x="467544" y="2816016"/>
            <a:chExt cx="4248200" cy="839461"/>
          </a:xfrm>
        </p:grpSpPr>
        <p:sp>
          <p:nvSpPr>
            <p:cNvPr id="22" name="Rectangle 21">
              <a:extLst>
                <a:ext uri="{FF2B5EF4-FFF2-40B4-BE49-F238E27FC236}">
                  <a16:creationId xmlns:a16="http://schemas.microsoft.com/office/drawing/2014/main" id="{FE3737F7-9559-40B5-9F9D-3BF84CEA0B54}"/>
                </a:ext>
              </a:extLst>
            </p:cNvPr>
            <p:cNvSpPr/>
            <p:nvPr/>
          </p:nvSpPr>
          <p:spPr>
            <a:xfrm>
              <a:off x="797293" y="3193812"/>
              <a:ext cx="3918451" cy="461665"/>
            </a:xfrm>
            <a:prstGeom prst="rect">
              <a:avLst/>
            </a:prstGeom>
          </p:spPr>
          <p:txBody>
            <a:bodyPr wrap="square" lIns="72000" rIns="72000">
              <a:spAutoFit/>
            </a:bodyPr>
            <a:lstStyle/>
            <a:p>
              <a:r>
                <a:rPr lang="en-US" altLang="ko-KR" sz="1200">
                  <a:solidFill>
                    <a:schemeClr val="tx1">
                      <a:lumMod val="75000"/>
                      <a:lumOff val="25000"/>
                    </a:schemeClr>
                  </a:solidFill>
                  <a:cs typeface="Arial" pitchFamily="34" charset="0"/>
                </a:rPr>
                <a:t>You can simply impress your audience and add a unique zing and appeal to your Presentations. Easy to change colors, photos and Text. </a:t>
              </a:r>
              <a:r>
                <a:rPr lang="ko-KR" altLang="en-US" sz="1200">
                  <a:solidFill>
                    <a:schemeClr val="tx1">
                      <a:lumMod val="75000"/>
                      <a:lumOff val="25000"/>
                    </a:schemeClr>
                  </a:solidFill>
                  <a:cs typeface="Arial" pitchFamily="34" charset="0"/>
                </a:rPr>
                <a:t>  </a:t>
              </a:r>
            </a:p>
          </p:txBody>
        </p:sp>
        <p:sp>
          <p:nvSpPr>
            <p:cNvPr id="23" name="Rectangle 22">
              <a:extLst>
                <a:ext uri="{FF2B5EF4-FFF2-40B4-BE49-F238E27FC236}">
                  <a16:creationId xmlns:a16="http://schemas.microsoft.com/office/drawing/2014/main" id="{8131E5BD-B824-40E3-8C05-9446B9A2BBD1}"/>
                </a:ext>
              </a:extLst>
            </p:cNvPr>
            <p:cNvSpPr/>
            <p:nvPr/>
          </p:nvSpPr>
          <p:spPr>
            <a:xfrm>
              <a:off x="467544" y="2816016"/>
              <a:ext cx="4248200" cy="400110"/>
            </a:xfrm>
            <a:prstGeom prst="rect">
              <a:avLst/>
            </a:prstGeom>
          </p:spPr>
          <p:txBody>
            <a:bodyPr wrap="square">
              <a:spAutoFit/>
            </a:bodyPr>
            <a:lstStyle/>
            <a:p>
              <a:r>
                <a:rPr lang="en-US" altLang="ko-KR" sz="2000" b="1">
                  <a:solidFill>
                    <a:schemeClr val="accent2"/>
                  </a:solidFill>
                </a:rPr>
                <a:t>2. Contents Here B</a:t>
              </a:r>
              <a:endParaRPr lang="ko-KR" altLang="en-US" sz="2000" b="1">
                <a:solidFill>
                  <a:schemeClr val="accent2"/>
                </a:solidFill>
              </a:endParaRPr>
            </a:p>
          </p:txBody>
        </p:sp>
      </p:grpSp>
      <p:grpSp>
        <p:nvGrpSpPr>
          <p:cNvPr id="24" name="그룹 6">
            <a:extLst>
              <a:ext uri="{FF2B5EF4-FFF2-40B4-BE49-F238E27FC236}">
                <a16:creationId xmlns:a16="http://schemas.microsoft.com/office/drawing/2014/main" id="{A83A0CB6-5B1C-4A6B-B4E0-65CE4C593DA8}"/>
              </a:ext>
            </a:extLst>
          </p:cNvPr>
          <p:cNvGrpSpPr/>
          <p:nvPr/>
        </p:nvGrpSpPr>
        <p:grpSpPr>
          <a:xfrm>
            <a:off x="883712" y="4107825"/>
            <a:ext cx="5420370" cy="839461"/>
            <a:chOff x="467544" y="3697444"/>
            <a:chExt cx="4248200" cy="839461"/>
          </a:xfrm>
        </p:grpSpPr>
        <p:sp>
          <p:nvSpPr>
            <p:cNvPr id="25" name="Rectangle 24">
              <a:extLst>
                <a:ext uri="{FF2B5EF4-FFF2-40B4-BE49-F238E27FC236}">
                  <a16:creationId xmlns:a16="http://schemas.microsoft.com/office/drawing/2014/main" id="{48A5E00A-0381-4B93-9AF3-A93ED1A95796}"/>
                </a:ext>
              </a:extLst>
            </p:cNvPr>
            <p:cNvSpPr/>
            <p:nvPr/>
          </p:nvSpPr>
          <p:spPr>
            <a:xfrm>
              <a:off x="797293" y="4075240"/>
              <a:ext cx="3918451" cy="461665"/>
            </a:xfrm>
            <a:prstGeom prst="rect">
              <a:avLst/>
            </a:prstGeom>
          </p:spPr>
          <p:txBody>
            <a:bodyPr wrap="square" lIns="72000" rIns="72000">
              <a:spAutoFit/>
            </a:bodyPr>
            <a:lstStyle/>
            <a:p>
              <a:r>
                <a:rPr lang="en-US" altLang="ko-KR" sz="1200">
                  <a:solidFill>
                    <a:schemeClr val="tx1">
                      <a:lumMod val="75000"/>
                      <a:lumOff val="25000"/>
                    </a:schemeClr>
                  </a:solidFill>
                  <a:cs typeface="Arial" pitchFamily="34" charset="0"/>
                </a:rPr>
                <a:t>You can simply impress your audience and add a unique zing and appeal to your Presentations. Easy to change colors, photos and Text. </a:t>
              </a:r>
              <a:r>
                <a:rPr lang="ko-KR" altLang="en-US" sz="1200">
                  <a:solidFill>
                    <a:schemeClr val="tx1">
                      <a:lumMod val="75000"/>
                      <a:lumOff val="25000"/>
                    </a:schemeClr>
                  </a:solidFill>
                  <a:cs typeface="Arial" pitchFamily="34" charset="0"/>
                </a:rPr>
                <a:t>  </a:t>
              </a:r>
            </a:p>
          </p:txBody>
        </p:sp>
        <p:sp>
          <p:nvSpPr>
            <p:cNvPr id="26" name="Rectangle 25">
              <a:extLst>
                <a:ext uri="{FF2B5EF4-FFF2-40B4-BE49-F238E27FC236}">
                  <a16:creationId xmlns:a16="http://schemas.microsoft.com/office/drawing/2014/main" id="{5FB0BBD6-6DE8-48FE-AFF1-F44E6FBEC5B3}"/>
                </a:ext>
              </a:extLst>
            </p:cNvPr>
            <p:cNvSpPr/>
            <p:nvPr/>
          </p:nvSpPr>
          <p:spPr>
            <a:xfrm>
              <a:off x="467544" y="3697444"/>
              <a:ext cx="4248200" cy="400110"/>
            </a:xfrm>
            <a:prstGeom prst="rect">
              <a:avLst/>
            </a:prstGeom>
          </p:spPr>
          <p:txBody>
            <a:bodyPr wrap="square">
              <a:spAutoFit/>
            </a:bodyPr>
            <a:lstStyle/>
            <a:p>
              <a:r>
                <a:rPr lang="en-US" altLang="ko-KR" sz="2000" b="1">
                  <a:solidFill>
                    <a:schemeClr val="accent4"/>
                  </a:solidFill>
                </a:rPr>
                <a:t>3. Contents Here C</a:t>
              </a:r>
              <a:endParaRPr lang="ko-KR" altLang="en-US" sz="2000" b="1">
                <a:solidFill>
                  <a:schemeClr val="accent4"/>
                </a:solidFill>
              </a:endParaRPr>
            </a:p>
          </p:txBody>
        </p:sp>
      </p:grpSp>
      <p:grpSp>
        <p:nvGrpSpPr>
          <p:cNvPr id="27" name="그룹 7">
            <a:extLst>
              <a:ext uri="{FF2B5EF4-FFF2-40B4-BE49-F238E27FC236}">
                <a16:creationId xmlns:a16="http://schemas.microsoft.com/office/drawing/2014/main" id="{AE6D5084-0B68-4E4D-9EE3-1EF900F51DEC}"/>
              </a:ext>
            </a:extLst>
          </p:cNvPr>
          <p:cNvGrpSpPr/>
          <p:nvPr/>
        </p:nvGrpSpPr>
        <p:grpSpPr>
          <a:xfrm>
            <a:off x="883712" y="5220152"/>
            <a:ext cx="5420370" cy="839461"/>
            <a:chOff x="467544" y="4578872"/>
            <a:chExt cx="4248200" cy="839461"/>
          </a:xfrm>
        </p:grpSpPr>
        <p:sp>
          <p:nvSpPr>
            <p:cNvPr id="28" name="Rectangle 27">
              <a:extLst>
                <a:ext uri="{FF2B5EF4-FFF2-40B4-BE49-F238E27FC236}">
                  <a16:creationId xmlns:a16="http://schemas.microsoft.com/office/drawing/2014/main" id="{F4D035FE-9AD2-4480-A141-18738E541DFB}"/>
                </a:ext>
              </a:extLst>
            </p:cNvPr>
            <p:cNvSpPr/>
            <p:nvPr/>
          </p:nvSpPr>
          <p:spPr>
            <a:xfrm>
              <a:off x="797293" y="4956668"/>
              <a:ext cx="3918451" cy="461665"/>
            </a:xfrm>
            <a:prstGeom prst="rect">
              <a:avLst/>
            </a:prstGeom>
          </p:spPr>
          <p:txBody>
            <a:bodyPr wrap="square" lIns="72000" rIns="72000">
              <a:spAutoFit/>
            </a:bodyPr>
            <a:lstStyle/>
            <a:p>
              <a:r>
                <a:rPr lang="en-US" altLang="ko-KR" sz="1200">
                  <a:solidFill>
                    <a:schemeClr val="tx1">
                      <a:lumMod val="75000"/>
                      <a:lumOff val="25000"/>
                    </a:schemeClr>
                  </a:solidFill>
                  <a:cs typeface="Arial" pitchFamily="34" charset="0"/>
                </a:rPr>
                <a:t>You can simply impress your audience and add a unique zing and appeal to your Presentations. Easy to change colors, photos and Text. </a:t>
              </a:r>
              <a:r>
                <a:rPr lang="ko-KR" altLang="en-US" sz="1200">
                  <a:solidFill>
                    <a:schemeClr val="tx1">
                      <a:lumMod val="75000"/>
                      <a:lumOff val="25000"/>
                    </a:schemeClr>
                  </a:solidFill>
                  <a:cs typeface="Arial" pitchFamily="34" charset="0"/>
                </a:rPr>
                <a:t>  </a:t>
              </a:r>
            </a:p>
          </p:txBody>
        </p:sp>
        <p:sp>
          <p:nvSpPr>
            <p:cNvPr id="29" name="Rectangle 28">
              <a:extLst>
                <a:ext uri="{FF2B5EF4-FFF2-40B4-BE49-F238E27FC236}">
                  <a16:creationId xmlns:a16="http://schemas.microsoft.com/office/drawing/2014/main" id="{78FC5748-64F3-4908-A875-1D113746D6AA}"/>
                </a:ext>
              </a:extLst>
            </p:cNvPr>
            <p:cNvSpPr/>
            <p:nvPr/>
          </p:nvSpPr>
          <p:spPr>
            <a:xfrm>
              <a:off x="467544" y="4578872"/>
              <a:ext cx="4248200" cy="400110"/>
            </a:xfrm>
            <a:prstGeom prst="rect">
              <a:avLst/>
            </a:prstGeom>
          </p:spPr>
          <p:txBody>
            <a:bodyPr wrap="square">
              <a:spAutoFit/>
            </a:bodyPr>
            <a:lstStyle/>
            <a:p>
              <a:r>
                <a:rPr lang="en-US" altLang="ko-KR" sz="2000" b="1">
                  <a:solidFill>
                    <a:schemeClr val="accent5"/>
                  </a:solidFill>
                </a:rPr>
                <a:t>4. Contents Here D</a:t>
              </a:r>
              <a:endParaRPr lang="ko-KR" altLang="en-US" sz="2000" b="1">
                <a:solidFill>
                  <a:schemeClr val="accent5"/>
                </a:solidFill>
              </a:endParaRPr>
            </a:p>
          </p:txBody>
        </p:sp>
      </p:grpSp>
      <p:sp>
        <p:nvSpPr>
          <p:cNvPr id="30" name="Rectangle 29">
            <a:extLst>
              <a:ext uri="{FF2B5EF4-FFF2-40B4-BE49-F238E27FC236}">
                <a16:creationId xmlns:a16="http://schemas.microsoft.com/office/drawing/2014/main" id="{EE4C6C4A-13CC-41F1-A780-BB23EC224151}"/>
              </a:ext>
            </a:extLst>
          </p:cNvPr>
          <p:cNvSpPr/>
          <p:nvPr/>
        </p:nvSpPr>
        <p:spPr>
          <a:xfrm>
            <a:off x="10049609" y="2033482"/>
            <a:ext cx="1620775" cy="523220"/>
          </a:xfrm>
          <a:prstGeom prst="rect">
            <a:avLst/>
          </a:prstGeom>
        </p:spPr>
        <p:txBody>
          <a:bodyPr wrap="square">
            <a:spAutoFit/>
          </a:bodyPr>
          <a:lstStyle/>
          <a:p>
            <a:r>
              <a:rPr lang="en-US" altLang="ko-KR" sz="2800" b="1">
                <a:solidFill>
                  <a:schemeClr val="accent4"/>
                </a:solidFill>
              </a:rPr>
              <a:t>Growth</a:t>
            </a:r>
            <a:endParaRPr lang="ko-KR" altLang="en-US" sz="2800" b="1">
              <a:solidFill>
                <a:schemeClr val="accent4"/>
              </a:solidFill>
            </a:endParaRPr>
          </a:p>
        </p:txBody>
      </p:sp>
      <p:sp>
        <p:nvSpPr>
          <p:cNvPr id="31" name="Rectangle 30">
            <a:extLst>
              <a:ext uri="{FF2B5EF4-FFF2-40B4-BE49-F238E27FC236}">
                <a16:creationId xmlns:a16="http://schemas.microsoft.com/office/drawing/2014/main" id="{7CC49648-5A7D-460E-B0E7-2DAACE0662F4}"/>
              </a:ext>
            </a:extLst>
          </p:cNvPr>
          <p:cNvSpPr/>
          <p:nvPr/>
        </p:nvSpPr>
        <p:spPr>
          <a:xfrm>
            <a:off x="9981754" y="3165102"/>
            <a:ext cx="1914972" cy="523220"/>
          </a:xfrm>
          <a:prstGeom prst="rect">
            <a:avLst/>
          </a:prstGeom>
        </p:spPr>
        <p:txBody>
          <a:bodyPr wrap="square">
            <a:spAutoFit/>
          </a:bodyPr>
          <a:lstStyle/>
          <a:p>
            <a:r>
              <a:rPr lang="en-US" altLang="ko-KR" sz="2800" b="1">
                <a:solidFill>
                  <a:schemeClr val="accent2"/>
                </a:solidFill>
              </a:rPr>
              <a:t>Features</a:t>
            </a:r>
            <a:endParaRPr lang="ko-KR" altLang="en-US" sz="2800" b="1">
              <a:solidFill>
                <a:schemeClr val="accent2"/>
              </a:solidFill>
            </a:endParaRPr>
          </a:p>
        </p:txBody>
      </p:sp>
      <p:sp>
        <p:nvSpPr>
          <p:cNvPr id="32" name="Rectangle 31">
            <a:extLst>
              <a:ext uri="{FF2B5EF4-FFF2-40B4-BE49-F238E27FC236}">
                <a16:creationId xmlns:a16="http://schemas.microsoft.com/office/drawing/2014/main" id="{5F35836A-D101-41C3-A8F7-CB6A0D13AF77}"/>
              </a:ext>
            </a:extLst>
          </p:cNvPr>
          <p:cNvSpPr/>
          <p:nvPr/>
        </p:nvSpPr>
        <p:spPr>
          <a:xfrm>
            <a:off x="10049609" y="4296722"/>
            <a:ext cx="2142391" cy="523220"/>
          </a:xfrm>
          <a:prstGeom prst="rect">
            <a:avLst/>
          </a:prstGeom>
        </p:spPr>
        <p:txBody>
          <a:bodyPr wrap="square">
            <a:spAutoFit/>
          </a:bodyPr>
          <a:lstStyle/>
          <a:p>
            <a:r>
              <a:rPr lang="en-US" altLang="ko-KR" sz="2800" b="1">
                <a:solidFill>
                  <a:schemeClr val="accent4"/>
                </a:solidFill>
              </a:rPr>
              <a:t>Reliability</a:t>
            </a:r>
            <a:endParaRPr lang="ko-KR" altLang="en-US" sz="2800" b="1">
              <a:solidFill>
                <a:schemeClr val="accent4"/>
              </a:solidFill>
            </a:endParaRPr>
          </a:p>
        </p:txBody>
      </p:sp>
      <p:sp>
        <p:nvSpPr>
          <p:cNvPr id="33" name="Rectangle 32">
            <a:extLst>
              <a:ext uri="{FF2B5EF4-FFF2-40B4-BE49-F238E27FC236}">
                <a16:creationId xmlns:a16="http://schemas.microsoft.com/office/drawing/2014/main" id="{FEC7DD82-5D6E-4762-81DA-2F421A6C9170}"/>
              </a:ext>
            </a:extLst>
          </p:cNvPr>
          <p:cNvSpPr/>
          <p:nvPr/>
        </p:nvSpPr>
        <p:spPr>
          <a:xfrm>
            <a:off x="10049608" y="5409048"/>
            <a:ext cx="2142391" cy="523220"/>
          </a:xfrm>
          <a:prstGeom prst="rect">
            <a:avLst/>
          </a:prstGeom>
        </p:spPr>
        <p:txBody>
          <a:bodyPr wrap="square">
            <a:spAutoFit/>
          </a:bodyPr>
          <a:lstStyle/>
          <a:p>
            <a:r>
              <a:rPr lang="en-US" altLang="ko-KR" sz="2800" b="1">
                <a:solidFill>
                  <a:srgbClr val="0070C0"/>
                </a:solidFill>
              </a:rPr>
              <a:t>Expansion</a:t>
            </a:r>
            <a:endParaRPr lang="ko-KR" altLang="en-US" sz="2800" b="1">
              <a:solidFill>
                <a:srgbClr val="0070C0"/>
              </a:solidFill>
            </a:endParaRPr>
          </a:p>
        </p:txBody>
      </p:sp>
      <p:pic>
        <p:nvPicPr>
          <p:cNvPr id="34" name="Picture 33" descr="Graphical user interface, application, Teams&#10;&#10;Description automatically generated">
            <a:extLst>
              <a:ext uri="{FF2B5EF4-FFF2-40B4-BE49-F238E27FC236}">
                <a16:creationId xmlns:a16="http://schemas.microsoft.com/office/drawing/2014/main" id="{51E6E8FD-9077-4369-8DEF-6DF4623D5F8B}"/>
              </a:ext>
            </a:extLst>
          </p:cNvPr>
          <p:cNvPicPr/>
          <p:nvPr/>
        </p:nvPicPr>
        <p:blipFill>
          <a:blip r:embed="rId2">
            <a:extLst>
              <a:ext uri="{28A0092B-C50C-407E-A947-70E740481C1C}">
                <a14:useLocalDpi xmlns:a14="http://schemas.microsoft.com/office/drawing/2010/main" val="0"/>
              </a:ext>
            </a:extLst>
          </a:blip>
          <a:stretch>
            <a:fillRect/>
          </a:stretch>
        </p:blipFill>
        <p:spPr>
          <a:xfrm>
            <a:off x="589471" y="1638465"/>
            <a:ext cx="6230526" cy="4421148"/>
          </a:xfrm>
          <a:prstGeom prst="rect">
            <a:avLst/>
          </a:prstGeom>
        </p:spPr>
      </p:pic>
    </p:spTree>
    <p:extLst>
      <p:ext uri="{BB962C8B-B14F-4D97-AF65-F5344CB8AC3E}">
        <p14:creationId xmlns:p14="http://schemas.microsoft.com/office/powerpoint/2010/main" val="9109527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85F5-EE39-14DE-7409-9A4313A04F1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96E0F98-A0A2-DECD-ED1A-EFAD36E47630}"/>
              </a:ext>
            </a:extLst>
          </p:cNvPr>
          <p:cNvSpPr>
            <a:spLocks noGrp="1"/>
          </p:cNvSpPr>
          <p:nvPr>
            <p:ph idx="1"/>
          </p:nvPr>
        </p:nvSpPr>
        <p:spPr>
          <a:xfrm>
            <a:off x="406400" y="1192073"/>
            <a:ext cx="11379200" cy="3445916"/>
          </a:xfrm>
        </p:spPr>
        <p:txBody>
          <a:bodyPr/>
          <a:lstStyle/>
          <a:p>
            <a:r>
              <a:rPr lang="en-IN" b="1" dirty="0"/>
              <a:t>Easy Access to Functionalities</a:t>
            </a:r>
          </a:p>
          <a:p>
            <a:r>
              <a:rPr lang="en-IN" b="1" dirty="0"/>
              <a:t>Detailed, Actionable Information</a:t>
            </a:r>
          </a:p>
          <a:p>
            <a:r>
              <a:rPr lang="en-IN" b="1" dirty="0"/>
              <a:t>Easy Communication with Professionals</a:t>
            </a:r>
          </a:p>
          <a:p>
            <a:r>
              <a:rPr lang="en-IN" b="1" dirty="0"/>
              <a:t>Patient Community</a:t>
            </a:r>
          </a:p>
          <a:p>
            <a:r>
              <a:rPr lang="en-IN" b="1" dirty="0"/>
              <a:t>Simple Yet Amazing Digital Experience</a:t>
            </a:r>
          </a:p>
          <a:p>
            <a:pPr marL="0" indent="0">
              <a:buNone/>
            </a:pPr>
            <a:endParaRPr lang="en-IN" b="1">
              <a:solidFill>
                <a:srgbClr val="003399"/>
              </a:solidFill>
            </a:endParaRPr>
          </a:p>
          <a:p>
            <a:pPr marL="0" indent="0">
              <a:buNone/>
            </a:pPr>
            <a:endParaRPr lang="en-US"/>
          </a:p>
        </p:txBody>
      </p:sp>
      <p:sp>
        <p:nvSpPr>
          <p:cNvPr id="38" name="TextBox 37">
            <a:extLst>
              <a:ext uri="{FF2B5EF4-FFF2-40B4-BE49-F238E27FC236}">
                <a16:creationId xmlns:a16="http://schemas.microsoft.com/office/drawing/2014/main" id="{A8A1BEBA-0DB4-D2E6-19EB-89CDE8D8CD89}"/>
              </a:ext>
            </a:extLst>
          </p:cNvPr>
          <p:cNvSpPr txBox="1"/>
          <p:nvPr/>
        </p:nvSpPr>
        <p:spPr>
          <a:xfrm>
            <a:off x="406400" y="5099901"/>
            <a:ext cx="11379200" cy="738664"/>
          </a:xfrm>
          <a:prstGeom prst="rect">
            <a:avLst/>
          </a:prstGeom>
          <a:noFill/>
        </p:spPr>
        <p:txBody>
          <a:bodyPr wrap="square" rtlCol="0">
            <a:spAutoFit/>
          </a:bodyPr>
          <a:lstStyle/>
          <a:p>
            <a:r>
              <a:rPr lang="en-US" sz="1050" b="1" u="sng">
                <a:effectLst/>
                <a:latin typeface="Calibri" panose="020F0502020204030204" pitchFamily="34" charset="0"/>
                <a:ea typeface="Calibri" panose="020F0502020204030204" pitchFamily="34" charset="0"/>
                <a:cs typeface="Times New Roman" panose="02020603050405020304" pitchFamily="18" charset="0"/>
              </a:rPr>
              <a:t>REFERENCE</a:t>
            </a:r>
            <a:r>
              <a:rPr lang="en-IN" sz="1050" b="1" u="sng">
                <a:effectLst/>
                <a:latin typeface="Calibri" panose="020F0502020204030204" pitchFamily="34" charset="0"/>
                <a:ea typeface="Calibri" panose="020F0502020204030204" pitchFamily="34" charset="0"/>
                <a:cs typeface="Times New Roman" panose="02020603050405020304" pitchFamily="18" charset="0"/>
              </a:rPr>
              <a:t>:</a:t>
            </a:r>
            <a:endParaRPr lang="en-IN" sz="1050" b="1"/>
          </a:p>
          <a:p>
            <a:pPr marL="0" indent="0">
              <a:buNone/>
            </a:pPr>
            <a:r>
              <a:rPr lang="en-IN" sz="1050" b="1">
                <a:solidFill>
                  <a:srgbClr val="003399"/>
                </a:solidFill>
              </a:rPr>
              <a:t>      </a:t>
            </a:r>
            <a:r>
              <a:rPr lang="en-IN" sz="1050" b="1">
                <a:solidFill>
                  <a:srgbClr val="003399"/>
                </a:solidFill>
                <a:hlinkClick r:id="rId2"/>
              </a:rPr>
              <a:t>https://theappsolutions.com/blog/development/healthcare-mobile-apps/</a:t>
            </a:r>
            <a:endParaRPr lang="en-IN" sz="1050" b="1">
              <a:solidFill>
                <a:srgbClr val="003399"/>
              </a:solidFill>
            </a:endParaRPr>
          </a:p>
          <a:p>
            <a:r>
              <a:rPr lang="en-IN" sz="1050" b="1">
                <a:solidFill>
                  <a:srgbClr val="003399"/>
                </a:solidFill>
              </a:rPr>
              <a:t>      </a:t>
            </a:r>
            <a:r>
              <a:rPr lang="en-US" sz="1050" b="1"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https://imaginovation.net/blog/developing-a-mobile-health-app-what-patients-really-want/</a:t>
            </a:r>
            <a:endParaRPr lang="en-IN" sz="105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050" b="1">
              <a:solidFill>
                <a:srgbClr val="003399"/>
              </a:solidFill>
            </a:endParaRPr>
          </a:p>
        </p:txBody>
      </p:sp>
    </p:spTree>
    <p:extLst>
      <p:ext uri="{BB962C8B-B14F-4D97-AF65-F5344CB8AC3E}">
        <p14:creationId xmlns:p14="http://schemas.microsoft.com/office/powerpoint/2010/main" val="12754095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8F09-F14A-6325-BC06-666146706572}"/>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FB105FF7-FEEB-0772-FCBE-356C82365DF9}"/>
              </a:ext>
            </a:extLst>
          </p:cNvPr>
          <p:cNvSpPr>
            <a:spLocks noGrp="1"/>
          </p:cNvSpPr>
          <p:nvPr>
            <p:ph idx="1"/>
          </p:nvPr>
        </p:nvSpPr>
        <p:spPr>
          <a:xfrm>
            <a:off x="6096000" y="1192072"/>
            <a:ext cx="5689600" cy="4525963"/>
          </a:xfrm>
        </p:spPr>
        <p:txBody>
          <a:bodyPr anchor="ctr"/>
          <a:lstStyle/>
          <a:p>
            <a:pPr marL="0" indent="0" algn="just">
              <a:buNone/>
            </a:pPr>
            <a:r>
              <a:rPr kumimoji="0" lang="en-US" sz="1400" b="1" i="0" u="sng" strike="noStrike" kern="1200" cap="none" spc="0" normalizeH="0" baseline="0" noProof="0" dirty="0">
                <a:ln>
                  <a:noFill/>
                </a:ln>
                <a:solidFill>
                  <a:srgbClr val="232323"/>
                </a:solidFill>
                <a:effectLst/>
                <a:uLnTx/>
                <a:uFillTx/>
                <a:latin typeface="Calibri" panose="020F0502020204030204" pitchFamily="34" charset="0"/>
                <a:cs typeface="Calibri" panose="020F0502020204030204" pitchFamily="34" charset="0"/>
              </a:rPr>
              <a:t>Problem:</a:t>
            </a:r>
            <a:r>
              <a:rPr kumimoji="0" lang="en-US" sz="1400" b="1" i="0" u="none" strike="noStrike" kern="1200" cap="none" spc="0" normalizeH="0" baseline="0" noProof="0" dirty="0">
                <a:ln>
                  <a:noFill/>
                </a:ln>
                <a:solidFill>
                  <a:srgbClr val="232323"/>
                </a:solidFill>
                <a:effectLst/>
                <a:uLnTx/>
                <a:uFillTx/>
                <a:latin typeface="Calibri" panose="020F0502020204030204" pitchFamily="34" charset="0"/>
                <a:cs typeface="Calibri" panose="020F0502020204030204" pitchFamily="34" charset="0"/>
              </a:rPr>
              <a:t> Currently healthcare service providers- hospitals/clinics operate in silos, there is no unified platform for storing patient records and sharing them with out-of-network hospitals/clinics. </a:t>
            </a:r>
            <a:endParaRPr lang="en-US" sz="1400" b="1" kern="1200" dirty="0">
              <a:solidFill>
                <a:srgbClr val="232323"/>
              </a:solidFill>
              <a:latin typeface="Calibri" panose="020F0502020204030204" pitchFamily="34" charset="0"/>
              <a:cs typeface="Calibri" panose="020F0502020204030204" pitchFamily="34" charset="0"/>
            </a:endParaRPr>
          </a:p>
          <a:p>
            <a:pPr marL="0" indent="0" algn="just">
              <a:buNone/>
            </a:pPr>
            <a:endParaRPr kumimoji="0" lang="en-US" sz="1400" b="1" i="0" u="none" strike="noStrike" kern="1200" cap="none" spc="0" normalizeH="0" baseline="0" noProof="0" dirty="0">
              <a:ln>
                <a:noFill/>
              </a:ln>
              <a:solidFill>
                <a:srgbClr val="232323"/>
              </a:solidFill>
              <a:effectLst/>
              <a:uLnTx/>
              <a:uFillTx/>
              <a:latin typeface="Calibri" panose="020F0502020204030204" pitchFamily="34" charset="0"/>
              <a:cs typeface="Calibri" panose="020F0502020204030204" pitchFamily="34" charset="0"/>
            </a:endParaRPr>
          </a:p>
          <a:p>
            <a:pPr marL="0" indent="0" algn="just">
              <a:buNone/>
            </a:pPr>
            <a:endParaRPr kumimoji="0" lang="en-US" sz="1400" b="1" i="0" u="none" strike="noStrike" kern="1200" cap="none" spc="0" normalizeH="0" baseline="0" noProof="0" dirty="0">
              <a:ln>
                <a:noFill/>
              </a:ln>
              <a:solidFill>
                <a:srgbClr val="232323"/>
              </a:solidFill>
              <a:effectLst/>
              <a:uLnTx/>
              <a:uFillTx/>
              <a:latin typeface="Calibri" panose="020F0502020204030204" pitchFamily="34" charset="0"/>
              <a:cs typeface="Calibri" panose="020F0502020204030204" pitchFamily="34" charset="0"/>
            </a:endParaRPr>
          </a:p>
          <a:p>
            <a:pPr marL="0" indent="0" algn="just">
              <a:buNone/>
            </a:pPr>
            <a:r>
              <a:rPr lang="en-US" sz="1400" b="1" u="sng" kern="1200" dirty="0">
                <a:solidFill>
                  <a:srgbClr val="232323"/>
                </a:solidFill>
                <a:latin typeface="Calibri" panose="020F0502020204030204" pitchFamily="34" charset="0"/>
                <a:cs typeface="Calibri" panose="020F0502020204030204" pitchFamily="34" charset="0"/>
              </a:rPr>
              <a:t>Solution:</a:t>
            </a:r>
            <a:r>
              <a:rPr lang="en-US" sz="1400" b="1" kern="1200" dirty="0">
                <a:solidFill>
                  <a:srgbClr val="232323"/>
                </a:solidFill>
                <a:latin typeface="Calibri" panose="020F0502020204030204" pitchFamily="34" charset="0"/>
                <a:cs typeface="Calibri" panose="020F0502020204030204" pitchFamily="34" charset="0"/>
              </a:rPr>
              <a:t> To have user friendly hybrid (Web &amp; Mobile) application to enable connectivity and accessibility for both user and health care service providers</a:t>
            </a:r>
            <a:endParaRPr kumimoji="0" lang="en-US" sz="1400" b="1" i="0" u="none" strike="noStrike" kern="1200" cap="none" spc="0" normalizeH="0" baseline="0" noProof="0" dirty="0">
              <a:ln>
                <a:noFill/>
              </a:ln>
              <a:solidFill>
                <a:srgbClr val="232323"/>
              </a:solidFill>
              <a:effectLst/>
              <a:uLnTx/>
              <a:uFillTx/>
              <a:latin typeface="Calibri" panose="020F0502020204030204" pitchFamily="34" charset="0"/>
              <a:cs typeface="Calibri" panose="020F0502020204030204" pitchFamily="34" charset="0"/>
            </a:endParaRPr>
          </a:p>
        </p:txBody>
      </p:sp>
      <p:pic>
        <p:nvPicPr>
          <p:cNvPr id="5" name="Picture 4" descr="Icon&#10;&#10;Description automatically generated">
            <a:extLst>
              <a:ext uri="{FF2B5EF4-FFF2-40B4-BE49-F238E27FC236}">
                <a16:creationId xmlns:a16="http://schemas.microsoft.com/office/drawing/2014/main" id="{9524808B-FD53-1486-FD2A-36BB1B963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39" y="1470199"/>
            <a:ext cx="5005633" cy="4152889"/>
          </a:xfrm>
          <a:prstGeom prst="rect">
            <a:avLst/>
          </a:prstGeom>
        </p:spPr>
      </p:pic>
    </p:spTree>
    <p:extLst>
      <p:ext uri="{BB962C8B-B14F-4D97-AF65-F5344CB8AC3E}">
        <p14:creationId xmlns:p14="http://schemas.microsoft.com/office/powerpoint/2010/main" val="263084849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51AE-4570-3D82-822B-2201A86B8DF2}"/>
              </a:ext>
            </a:extLst>
          </p:cNvPr>
          <p:cNvSpPr>
            <a:spLocks noGrp="1"/>
          </p:cNvSpPr>
          <p:nvPr>
            <p:ph type="title"/>
          </p:nvPr>
        </p:nvSpPr>
        <p:spPr/>
        <p:txBody>
          <a:bodyPr/>
          <a:lstStyle/>
          <a:p>
            <a:r>
              <a:rPr lang="en-US" dirty="0">
                <a:solidFill>
                  <a:schemeClr val="tx2"/>
                </a:solidFill>
              </a:rPr>
              <a:t>Mobile App Development </a:t>
            </a:r>
            <a:endParaRPr lang="en-IN" dirty="0">
              <a:solidFill>
                <a:schemeClr val="tx2"/>
              </a:solidFill>
            </a:endParaRPr>
          </a:p>
        </p:txBody>
      </p:sp>
      <p:pic>
        <p:nvPicPr>
          <p:cNvPr id="5" name="Content Placeholder 4">
            <a:extLst>
              <a:ext uri="{FF2B5EF4-FFF2-40B4-BE49-F238E27FC236}">
                <a16:creationId xmlns:a16="http://schemas.microsoft.com/office/drawing/2014/main" id="{FFACF5D9-B97F-4926-BCB0-3A83373B82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6400" y="1429304"/>
            <a:ext cx="5772458" cy="4376437"/>
          </a:xfrm>
        </p:spPr>
      </p:pic>
      <p:sp>
        <p:nvSpPr>
          <p:cNvPr id="4" name="TextBox 3">
            <a:extLst>
              <a:ext uri="{FF2B5EF4-FFF2-40B4-BE49-F238E27FC236}">
                <a16:creationId xmlns:a16="http://schemas.microsoft.com/office/drawing/2014/main" id="{E00CD13F-CD2C-76FE-6A9B-E07BDA9F23C8}"/>
              </a:ext>
            </a:extLst>
          </p:cNvPr>
          <p:cNvSpPr txBox="1"/>
          <p:nvPr/>
        </p:nvSpPr>
        <p:spPr>
          <a:xfrm>
            <a:off x="6818051" y="2324860"/>
            <a:ext cx="4967549" cy="2585323"/>
          </a:xfrm>
          <a:prstGeom prst="rect">
            <a:avLst/>
          </a:prstGeom>
          <a:noFill/>
        </p:spPr>
        <p:txBody>
          <a:bodyPr wrap="square" rtlCol="0">
            <a:spAutoFit/>
          </a:bodyPr>
          <a:lstStyle/>
          <a:p>
            <a:pPr fontAlgn="base">
              <a:buFont typeface="Arial" panose="020B0604020202020204" pitchFamily="34" charset="0"/>
              <a:buChar char="•"/>
            </a:pPr>
            <a:r>
              <a:rPr lang="en-IN" dirty="0">
                <a:solidFill>
                  <a:srgbClr val="5D5D5D"/>
                </a:solidFill>
                <a:latin typeface="Poppins" pitchFamily="2" charset="77"/>
              </a:rPr>
              <a:t>Statistics </a:t>
            </a:r>
            <a:r>
              <a:rPr lang="en-IN" dirty="0">
                <a:solidFill>
                  <a:srgbClr val="F7706F"/>
                </a:solidFill>
                <a:latin typeface="inherit"/>
                <a:hlinkClick r:id="rId4">
                  <a:extLst>
                    <a:ext uri="{A12FA001-AC4F-418D-AE19-62706E023703}">
                      <ahyp:hlinkClr xmlns:ahyp="http://schemas.microsoft.com/office/drawing/2018/hyperlinkcolor" val="tx"/>
                    </a:ext>
                  </a:extLst>
                </a:hlinkClick>
              </a:rPr>
              <a:t>show</a:t>
            </a:r>
            <a:r>
              <a:rPr lang="en-IN" dirty="0">
                <a:solidFill>
                  <a:srgbClr val="5D5D5D"/>
                </a:solidFill>
                <a:latin typeface="Poppins" pitchFamily="2" charset="77"/>
              </a:rPr>
              <a:t> that there are currently over 325, 000 health-related mobile </a:t>
            </a:r>
            <a:r>
              <a:rPr lang="en-IN" dirty="0">
                <a:solidFill>
                  <a:srgbClr val="383838"/>
                </a:solidFill>
                <a:latin typeface="Poppins" pitchFamily="2" charset="77"/>
              </a:rPr>
              <a:t>health </a:t>
            </a:r>
            <a:r>
              <a:rPr lang="en-IN" dirty="0">
                <a:solidFill>
                  <a:srgbClr val="5D5D5D"/>
                </a:solidFill>
                <a:latin typeface="Poppins" pitchFamily="2" charset="77"/>
              </a:rPr>
              <a:t>apps now presented on app marketplaces. </a:t>
            </a:r>
          </a:p>
          <a:p>
            <a:pPr fontAlgn="base">
              <a:buFont typeface="Arial" panose="020B0604020202020204" pitchFamily="34" charset="0"/>
              <a:buChar char="•"/>
            </a:pPr>
            <a:r>
              <a:rPr lang="en-IN" dirty="0">
                <a:solidFill>
                  <a:srgbClr val="F7706F"/>
                </a:solidFill>
                <a:latin typeface="inherit"/>
                <a:hlinkClick r:id="rId5">
                  <a:extLst>
                    <a:ext uri="{A12FA001-AC4F-418D-AE19-62706E023703}">
                      <ahyp:hlinkClr xmlns:ahyp="http://schemas.microsoft.com/office/drawing/2018/hyperlinkcolor" val="tx"/>
                    </a:ext>
                  </a:extLst>
                </a:hlinkClick>
              </a:rPr>
              <a:t>60% of mobile device </a:t>
            </a:r>
            <a:r>
              <a:rPr lang="en-IN">
                <a:solidFill>
                  <a:srgbClr val="F7706F"/>
                </a:solidFill>
                <a:latin typeface="inherit"/>
                <a:hlinkClick r:id="rId5">
                  <a:extLst>
                    <a:ext uri="{A12FA001-AC4F-418D-AE19-62706E023703}">
                      <ahyp:hlinkClr xmlns:ahyp="http://schemas.microsoft.com/office/drawing/2018/hyperlinkcolor" val="tx"/>
                    </a:ext>
                  </a:extLst>
                </a:hlinkClick>
              </a:rPr>
              <a:t>user</a:t>
            </a:r>
            <a:r>
              <a:rPr lang="en-IN">
                <a:solidFill>
                  <a:srgbClr val="F7706F"/>
                </a:solidFill>
                <a:latin typeface="inherit"/>
              </a:rPr>
              <a:t>s</a:t>
            </a:r>
            <a:r>
              <a:rPr lang="en-IN" dirty="0">
                <a:solidFill>
                  <a:srgbClr val="5D5D5D"/>
                </a:solidFill>
                <a:latin typeface="Poppins" pitchFamily="2" charset="77"/>
              </a:rPr>
              <a:t> downloaded a mHealth app to their device (39% of </a:t>
            </a:r>
            <a:r>
              <a:rPr lang="en-IN">
                <a:solidFill>
                  <a:srgbClr val="5D5D5D"/>
                </a:solidFill>
                <a:latin typeface="Poppins" pitchFamily="2" charset="77"/>
              </a:rPr>
              <a:t>downloads</a:t>
            </a:r>
            <a:r>
              <a:rPr lang="en-IN" dirty="0">
                <a:solidFill>
                  <a:srgbClr val="5D5D5D"/>
                </a:solidFill>
                <a:latin typeface="Poppins" pitchFamily="2" charset="77"/>
              </a:rPr>
              <a:t>), while iOS users prefer using health-oriented </a:t>
            </a:r>
            <a:r>
              <a:rPr lang="en-IN" dirty="0">
                <a:solidFill>
                  <a:srgbClr val="383838"/>
                </a:solidFill>
                <a:latin typeface="Poppins" pitchFamily="2" charset="77"/>
              </a:rPr>
              <a:t>medical</a:t>
            </a:r>
            <a:r>
              <a:rPr lang="en-IN" dirty="0">
                <a:solidFill>
                  <a:srgbClr val="5D5D5D"/>
                </a:solidFill>
                <a:latin typeface="Poppins" pitchFamily="2" charset="77"/>
              </a:rPr>
              <a:t> apps (62% of downloads). </a:t>
            </a:r>
          </a:p>
        </p:txBody>
      </p:sp>
    </p:spTree>
    <p:extLst>
      <p:ext uri="{BB962C8B-B14F-4D97-AF65-F5344CB8AC3E}">
        <p14:creationId xmlns:p14="http://schemas.microsoft.com/office/powerpoint/2010/main" val="15650361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32934312-8127-E187-0E60-2BB5CA10B077}"/>
              </a:ext>
            </a:extLst>
          </p:cNvPr>
          <p:cNvSpPr>
            <a:spLocks noGrp="1"/>
          </p:cNvSpPr>
          <p:nvPr>
            <p:ph type="title"/>
          </p:nvPr>
        </p:nvSpPr>
        <p:spPr>
          <a:xfrm>
            <a:off x="406400" y="15879"/>
            <a:ext cx="11379200" cy="749300"/>
          </a:xfrm>
        </p:spPr>
        <p:txBody>
          <a:bodyPr vert="horz" wrap="square" lIns="45714" tIns="45714" rIns="45714" bIns="45714" numCol="1" anchor="ctr" anchorCtr="0" compatLnSpc="1">
            <a:prstTxWarp prst="textNoShape">
              <a:avLst/>
            </a:prstTxWarp>
            <a:normAutofit/>
          </a:bodyPr>
          <a:lstStyle/>
          <a:p>
            <a:pPr marL="0" marR="0" lvl="0" indent="0">
              <a:buClrTx/>
              <a:buSzTx/>
              <a:tabLst/>
              <a:defRPr/>
            </a:pPr>
            <a:r>
              <a:rPr lang="en-US" altLang="ko-KR" b="1" kern="1200" cap="all" baseline="0" dirty="0">
                <a:solidFill>
                  <a:schemeClr val="tx2"/>
                </a:solidFill>
                <a:latin typeface="+mj-lt"/>
                <a:ea typeface="+mj-ea"/>
                <a:cs typeface="+mj-cs"/>
              </a:rPr>
              <a:t>App Features</a:t>
            </a:r>
            <a:endParaRPr kumimoji="0" lang="en-US" altLang="ko-KR" b="1" i="0" u="none" strike="noStrike" kern="1200" cap="all" spc="0" normalizeH="0" baseline="0" noProof="0" dirty="0">
              <a:ln>
                <a:noFill/>
              </a:ln>
              <a:solidFill>
                <a:schemeClr val="tx2"/>
              </a:solidFill>
              <a:effectLst/>
              <a:uLnTx/>
              <a:uFillTx/>
              <a:latin typeface="+mj-lt"/>
              <a:ea typeface="+mj-ea"/>
              <a:cs typeface="+mj-cs"/>
            </a:endParaRPr>
          </a:p>
        </p:txBody>
      </p:sp>
      <p:graphicFrame>
        <p:nvGraphicFramePr>
          <p:cNvPr id="40" name="Text Placeholder 6">
            <a:extLst>
              <a:ext uri="{FF2B5EF4-FFF2-40B4-BE49-F238E27FC236}">
                <a16:creationId xmlns:a16="http://schemas.microsoft.com/office/drawing/2014/main" id="{3DE658D4-3F56-B233-C154-9847679BDD69}"/>
              </a:ext>
            </a:extLst>
          </p:cNvPr>
          <p:cNvGraphicFramePr/>
          <p:nvPr>
            <p:extLst>
              <p:ext uri="{D42A27DB-BD31-4B8C-83A1-F6EECF244321}">
                <p14:modId xmlns:p14="http://schemas.microsoft.com/office/powerpoint/2010/main" val="1372926254"/>
              </p:ext>
            </p:extLst>
          </p:nvPr>
        </p:nvGraphicFramePr>
        <p:xfrm>
          <a:off x="600697" y="2356700"/>
          <a:ext cx="10990606" cy="2648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56881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7B41-F444-4483-9A5F-1574236585D0}"/>
              </a:ext>
            </a:extLst>
          </p:cNvPr>
          <p:cNvSpPr>
            <a:spLocks noGrp="1"/>
          </p:cNvSpPr>
          <p:nvPr>
            <p:ph type="title"/>
          </p:nvPr>
        </p:nvSpPr>
        <p:spPr/>
        <p:txBody>
          <a:bodyPr/>
          <a:lstStyle/>
          <a:p>
            <a:r>
              <a:rPr lang="en-US" dirty="0">
                <a:solidFill>
                  <a:schemeClr val="tx2"/>
                </a:solidFill>
              </a:rPr>
              <a:t>Market ANALYSIS</a:t>
            </a:r>
          </a:p>
        </p:txBody>
      </p:sp>
      <p:pic>
        <p:nvPicPr>
          <p:cNvPr id="4" name="Picture 3" descr="Chart&#10;&#10;Description automatically generated">
            <a:extLst>
              <a:ext uri="{FF2B5EF4-FFF2-40B4-BE49-F238E27FC236}">
                <a16:creationId xmlns:a16="http://schemas.microsoft.com/office/drawing/2014/main" id="{CEE090A5-F09D-41D5-AD47-A9389A617B03}"/>
              </a:ext>
            </a:extLst>
          </p:cNvPr>
          <p:cNvPicPr/>
          <p:nvPr/>
        </p:nvPicPr>
        <p:blipFill>
          <a:blip r:embed="rId2">
            <a:extLst>
              <a:ext uri="{28A0092B-C50C-407E-A947-70E740481C1C}">
                <a14:useLocalDpi xmlns:a14="http://schemas.microsoft.com/office/drawing/2010/main" val="0"/>
              </a:ext>
            </a:extLst>
          </a:blip>
          <a:stretch>
            <a:fillRect/>
          </a:stretch>
        </p:blipFill>
        <p:spPr>
          <a:xfrm>
            <a:off x="241947" y="1403640"/>
            <a:ext cx="10796839" cy="4554100"/>
          </a:xfrm>
          <a:prstGeom prst="rect">
            <a:avLst/>
          </a:prstGeom>
        </p:spPr>
      </p:pic>
      <p:grpSp>
        <p:nvGrpSpPr>
          <p:cNvPr id="5" name="Group 4">
            <a:extLst>
              <a:ext uri="{FF2B5EF4-FFF2-40B4-BE49-F238E27FC236}">
                <a16:creationId xmlns:a16="http://schemas.microsoft.com/office/drawing/2014/main" id="{F0DC1231-9665-4A09-AAA8-6E2B00F0D211}"/>
              </a:ext>
            </a:extLst>
          </p:cNvPr>
          <p:cNvGrpSpPr/>
          <p:nvPr/>
        </p:nvGrpSpPr>
        <p:grpSpPr>
          <a:xfrm>
            <a:off x="9411093" y="1875464"/>
            <a:ext cx="2780907" cy="4093785"/>
            <a:chOff x="8317149" y="1752616"/>
            <a:chExt cx="3205576" cy="5105385"/>
          </a:xfrm>
        </p:grpSpPr>
        <p:sp>
          <p:nvSpPr>
            <p:cNvPr id="6" name="Freeform: Shape 5">
              <a:extLst>
                <a:ext uri="{FF2B5EF4-FFF2-40B4-BE49-F238E27FC236}">
                  <a16:creationId xmlns:a16="http://schemas.microsoft.com/office/drawing/2014/main" id="{47C23F90-199B-4FDE-BCDA-2E204C20AB79}"/>
                </a:ext>
              </a:extLst>
            </p:cNvPr>
            <p:cNvSpPr/>
            <p:nvPr/>
          </p:nvSpPr>
          <p:spPr>
            <a:xfrm flipH="1">
              <a:off x="9800026" y="2211444"/>
              <a:ext cx="814526" cy="1423068"/>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76D51C0-11DA-4D86-BD18-F842774A69C4}"/>
                </a:ext>
              </a:extLst>
            </p:cNvPr>
            <p:cNvSpPr/>
            <p:nvPr/>
          </p:nvSpPr>
          <p:spPr>
            <a:xfrm flipH="1">
              <a:off x="9304630" y="2812242"/>
              <a:ext cx="2218095" cy="1955426"/>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003399"/>
            </a:solidFill>
            <a:ln w="2334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01EC83B-885D-4B84-8E00-DEE04FE7B2BC}"/>
                </a:ext>
              </a:extLst>
            </p:cNvPr>
            <p:cNvSpPr/>
            <p:nvPr/>
          </p:nvSpPr>
          <p:spPr>
            <a:xfrm flipH="1">
              <a:off x="8677693" y="4183862"/>
              <a:ext cx="817193" cy="700451"/>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A7AEB88-512E-4E56-9648-1BDAAF832BC6}"/>
                </a:ext>
              </a:extLst>
            </p:cNvPr>
            <p:cNvSpPr/>
            <p:nvPr/>
          </p:nvSpPr>
          <p:spPr>
            <a:xfrm flipH="1">
              <a:off x="9315548" y="4337390"/>
              <a:ext cx="1685621" cy="2520611"/>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rgbClr val="003399"/>
            </a:solidFill>
            <a:ln w="23341"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71222178-98AF-485A-A550-E46FE573B00D}"/>
                </a:ext>
              </a:extLst>
            </p:cNvPr>
            <p:cNvSpPr/>
            <p:nvPr/>
          </p:nvSpPr>
          <p:spPr>
            <a:xfrm flipH="1">
              <a:off x="9700710" y="1752616"/>
              <a:ext cx="963121" cy="817193"/>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6DDDBA91-2B13-4FF6-8075-088BE9183E9E}"/>
                </a:ext>
              </a:extLst>
            </p:cNvPr>
            <p:cNvSpPr/>
            <p:nvPr/>
          </p:nvSpPr>
          <p:spPr>
            <a:xfrm flipH="1">
              <a:off x="10385635" y="2284266"/>
              <a:ext cx="291855" cy="642080"/>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A897611-BD6E-4E7D-BDFA-4C128ED7C910}"/>
                </a:ext>
              </a:extLst>
            </p:cNvPr>
            <p:cNvSpPr/>
            <p:nvPr/>
          </p:nvSpPr>
          <p:spPr>
            <a:xfrm flipH="1">
              <a:off x="10889749" y="4657044"/>
              <a:ext cx="583710" cy="262669"/>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F5A6407-B01C-4601-8DED-9B14C93DEE46}"/>
                </a:ext>
              </a:extLst>
            </p:cNvPr>
            <p:cNvSpPr/>
            <p:nvPr/>
          </p:nvSpPr>
          <p:spPr>
            <a:xfrm flipH="1">
              <a:off x="9402652" y="4138455"/>
              <a:ext cx="1993821" cy="73834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 fmla="*/ 378983 w 1598173"/>
                <a:gd name="connsiteY0" fmla="*/ 526521 h 591825"/>
                <a:gd name="connsiteX1" fmla="*/ 173116 w 1598173"/>
                <a:gd name="connsiteY1" fmla="*/ 577988 h 591825"/>
                <a:gd name="connsiteX2" fmla="*/ 63164 w 1598173"/>
                <a:gd name="connsiteY2" fmla="*/ 568630 h 591825"/>
                <a:gd name="connsiteX3" fmla="*/ 0 w 1598173"/>
                <a:gd name="connsiteY3" fmla="*/ 458678 h 591825"/>
                <a:gd name="connsiteX4" fmla="*/ 123989 w 1598173"/>
                <a:gd name="connsiteY4" fmla="*/ 327672 h 591825"/>
                <a:gd name="connsiteX5" fmla="*/ 460862 w 1598173"/>
                <a:gd name="connsiteY5" fmla="*/ 224738 h 591825"/>
                <a:gd name="connsiteX6" fmla="*/ 673747 w 1598173"/>
                <a:gd name="connsiteY6" fmla="*/ 189647 h 591825"/>
                <a:gd name="connsiteX7" fmla="*/ 926402 w 1598173"/>
                <a:gd name="connsiteY7" fmla="*/ 128823 h 591825"/>
                <a:gd name="connsiteX8" fmla="*/ 1160342 w 1598173"/>
                <a:gd name="connsiteY8" fmla="*/ 18871 h 591825"/>
                <a:gd name="connsiteX9" fmla="*/ 1583774 w 1598173"/>
                <a:gd name="connsiteY9" fmla="*/ 39926 h 591825"/>
                <a:gd name="connsiteX10" fmla="*/ 1597810 w 1598173"/>
                <a:gd name="connsiteY10" fmla="*/ 51623 h 591825"/>
                <a:gd name="connsiteX11" fmla="*/ 1581434 w 1598173"/>
                <a:gd name="connsiteY11" fmla="*/ 67999 h 591825"/>
                <a:gd name="connsiteX12" fmla="*/ 1508913 w 1598173"/>
                <a:gd name="connsiteY12" fmla="*/ 75017 h 591825"/>
                <a:gd name="connsiteX13" fmla="*/ 1424694 w 1598173"/>
                <a:gd name="connsiteY13" fmla="*/ 60981 h 591825"/>
                <a:gd name="connsiteX14" fmla="*/ 1326440 w 1598173"/>
                <a:gd name="connsiteY14" fmla="*/ 56302 h 591825"/>
                <a:gd name="connsiteX15" fmla="*/ 1424694 w 1598173"/>
                <a:gd name="connsiteY15" fmla="*/ 79696 h 591825"/>
                <a:gd name="connsiteX16" fmla="*/ 1373228 w 1598173"/>
                <a:gd name="connsiteY16" fmla="*/ 112447 h 591825"/>
                <a:gd name="connsiteX17" fmla="*/ 1270294 w 1598173"/>
                <a:gd name="connsiteY17" fmla="*/ 100750 h 591825"/>
                <a:gd name="connsiteX18" fmla="*/ 1228185 w 1598173"/>
                <a:gd name="connsiteY18" fmla="*/ 110108 h 591825"/>
                <a:gd name="connsiteX19" fmla="*/ 1270294 w 1598173"/>
                <a:gd name="connsiteY19" fmla="*/ 112447 h 591825"/>
                <a:gd name="connsiteX20" fmla="*/ 1340476 w 1598173"/>
                <a:gd name="connsiteY20" fmla="*/ 131163 h 591825"/>
                <a:gd name="connsiteX21" fmla="*/ 1188415 w 1598173"/>
                <a:gd name="connsiteY21" fmla="*/ 173272 h 591825"/>
                <a:gd name="connsiteX22" fmla="*/ 994245 w 1598173"/>
                <a:gd name="connsiteY22" fmla="*/ 206023 h 591825"/>
                <a:gd name="connsiteX23" fmla="*/ 986231 w 1598173"/>
                <a:gd name="connsiteY23" fmla="*/ 243623 h 591825"/>
                <a:gd name="connsiteX24" fmla="*/ 900669 w 1598173"/>
                <a:gd name="connsiteY24" fmla="*/ 269187 h 591825"/>
                <a:gd name="connsiteX25" fmla="*/ 750947 w 1598173"/>
                <a:gd name="connsiteY25" fmla="*/ 360424 h 591825"/>
                <a:gd name="connsiteX26" fmla="*/ 378983 w 1598173"/>
                <a:gd name="connsiteY26" fmla="*/ 526521 h 591825"/>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986231 w 1598173"/>
                <a:gd name="connsiteY23" fmla="*/ 243623 h 591826"/>
                <a:gd name="connsiteX24" fmla="*/ 900669 w 1598173"/>
                <a:gd name="connsiteY24" fmla="*/ 269187 h 591826"/>
                <a:gd name="connsiteX25" fmla="*/ 750947 w 1598173"/>
                <a:gd name="connsiteY25" fmla="*/ 360424 h 591826"/>
                <a:gd name="connsiteX26" fmla="*/ 378983 w 1598173"/>
                <a:gd name="connsiteY26" fmla="*/ 526521 h 591826"/>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1002108 w 1598173"/>
                <a:gd name="connsiteY23" fmla="*/ 237271 h 591826"/>
                <a:gd name="connsiteX24" fmla="*/ 900669 w 1598173"/>
                <a:gd name="connsiteY24" fmla="*/ 269187 h 591826"/>
                <a:gd name="connsiteX25" fmla="*/ 750947 w 1598173"/>
                <a:gd name="connsiteY25" fmla="*/ 360424 h 591826"/>
                <a:gd name="connsiteX26" fmla="*/ 378983 w 1598173"/>
                <a:gd name="connsiteY26" fmla="*/ 526521 h 59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40F529E-0C78-4672-8B76-1BED40A28186}"/>
                </a:ext>
              </a:extLst>
            </p:cNvPr>
            <p:cNvSpPr/>
            <p:nvPr/>
          </p:nvSpPr>
          <p:spPr>
            <a:xfrm flipH="1">
              <a:off x="8703117" y="4196716"/>
              <a:ext cx="963121" cy="700451"/>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55C3A08-E6FE-4088-995D-4D6D711EDA9C}"/>
                </a:ext>
              </a:extLst>
            </p:cNvPr>
            <p:cNvSpPr/>
            <p:nvPr/>
          </p:nvSpPr>
          <p:spPr>
            <a:xfrm flipH="1">
              <a:off x="9176562" y="4295144"/>
              <a:ext cx="204298" cy="175113"/>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78E7A60-E524-4A1C-8870-A60CB5152D97}"/>
                </a:ext>
              </a:extLst>
            </p:cNvPr>
            <p:cNvSpPr/>
            <p:nvPr/>
          </p:nvSpPr>
          <p:spPr>
            <a:xfrm flipH="1">
              <a:off x="9024798" y="4287699"/>
              <a:ext cx="204298" cy="175113"/>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06BDBF2-28BA-4A51-A215-BC9ED98C4662}"/>
                </a:ext>
              </a:extLst>
            </p:cNvPr>
            <p:cNvSpPr/>
            <p:nvPr/>
          </p:nvSpPr>
          <p:spPr>
            <a:xfrm flipH="1">
              <a:off x="8887626" y="4255524"/>
              <a:ext cx="175113" cy="145927"/>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01B8848F-82E1-43D4-893E-28990DCED215}"/>
                </a:ext>
              </a:extLst>
            </p:cNvPr>
            <p:cNvGrpSpPr/>
            <p:nvPr/>
          </p:nvGrpSpPr>
          <p:grpSpPr>
            <a:xfrm flipH="1">
              <a:off x="9546893" y="5193607"/>
              <a:ext cx="1399559" cy="393724"/>
              <a:chOff x="8963351" y="2835327"/>
              <a:chExt cx="1121835" cy="315595"/>
            </a:xfrm>
          </p:grpSpPr>
          <p:sp>
            <p:nvSpPr>
              <p:cNvPr id="30" name="Freeform: Shape 29">
                <a:extLst>
                  <a:ext uri="{FF2B5EF4-FFF2-40B4-BE49-F238E27FC236}">
                    <a16:creationId xmlns:a16="http://schemas.microsoft.com/office/drawing/2014/main" id="{5ABF34B9-7271-4FFA-9D9D-096A0D5B8C0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9EB7343-AC2F-41BA-B9DA-A7F5B9673DB2}"/>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AF214B9-1F03-46C4-B879-0A1F38A48FD7}"/>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06A9149-05D1-478F-8077-F9C7F481360B}"/>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03399"/>
              </a:solidFill>
              <a:ln w="2334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8369E1E-3DD0-4A70-8119-BFCCE62E27D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F86D6F9-D8FD-434D-9665-72B6EDD5D11B}"/>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C65AE487-B5F6-4E55-8EE0-5A8C58700881}"/>
                </a:ext>
              </a:extLst>
            </p:cNvPr>
            <p:cNvSpPr/>
            <p:nvPr/>
          </p:nvSpPr>
          <p:spPr>
            <a:xfrm flipH="1">
              <a:off x="9801847" y="4826319"/>
              <a:ext cx="145927" cy="145927"/>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9E26D4-F0C0-4335-A43E-ABA87220FE82}"/>
                </a:ext>
              </a:extLst>
            </p:cNvPr>
            <p:cNvSpPr/>
            <p:nvPr/>
          </p:nvSpPr>
          <p:spPr>
            <a:xfrm flipH="1">
              <a:off x="9777783" y="5222682"/>
              <a:ext cx="145927" cy="145927"/>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8EDC247-8047-4142-8F15-D00E7473A501}"/>
                </a:ext>
              </a:extLst>
            </p:cNvPr>
            <p:cNvSpPr/>
            <p:nvPr/>
          </p:nvSpPr>
          <p:spPr>
            <a:xfrm flipH="1">
              <a:off x="9880491" y="4449267"/>
              <a:ext cx="145927" cy="145927"/>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26148B3-2BF4-4CB7-B7B4-2134950AEFF6}"/>
                </a:ext>
              </a:extLst>
            </p:cNvPr>
            <p:cNvSpPr/>
            <p:nvPr/>
          </p:nvSpPr>
          <p:spPr>
            <a:xfrm flipH="1">
              <a:off x="9736923" y="2240488"/>
              <a:ext cx="700452" cy="904749"/>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9790D86-3C83-44A5-BC08-9EA0D3A70642}"/>
                </a:ext>
              </a:extLst>
            </p:cNvPr>
            <p:cNvSpPr/>
            <p:nvPr/>
          </p:nvSpPr>
          <p:spPr>
            <a:xfrm flipH="1">
              <a:off x="9661041" y="4212695"/>
              <a:ext cx="262669" cy="145927"/>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B8EBE20-A5A3-44E2-83FF-9DC0D7497FAA}"/>
                </a:ext>
              </a:extLst>
            </p:cNvPr>
            <p:cNvSpPr/>
            <p:nvPr/>
          </p:nvSpPr>
          <p:spPr>
            <a:xfrm flipH="1">
              <a:off x="9845265" y="4434879"/>
              <a:ext cx="204298" cy="963120"/>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AC278F8-5748-472E-B3A3-096F285CBC70}"/>
                </a:ext>
              </a:extLst>
            </p:cNvPr>
            <p:cNvSpPr/>
            <p:nvPr/>
          </p:nvSpPr>
          <p:spPr>
            <a:xfrm flipH="1">
              <a:off x="10058319" y="3573908"/>
              <a:ext cx="87556" cy="671266"/>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8FA65F1-1DA1-4ACC-A6EF-3A1D3B27E838}"/>
                </a:ext>
              </a:extLst>
            </p:cNvPr>
            <p:cNvSpPr/>
            <p:nvPr/>
          </p:nvSpPr>
          <p:spPr>
            <a:xfrm flipH="1">
              <a:off x="9984999" y="3708516"/>
              <a:ext cx="145927" cy="145927"/>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A0B425A-66FD-438E-B849-B2E0927C1504}"/>
                </a:ext>
              </a:extLst>
            </p:cNvPr>
            <p:cNvSpPr/>
            <p:nvPr/>
          </p:nvSpPr>
          <p:spPr>
            <a:xfrm flipH="1">
              <a:off x="9567647" y="4149043"/>
              <a:ext cx="233484" cy="116742"/>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A888781-AB7D-4A74-9791-898221848917}"/>
                </a:ext>
              </a:extLst>
            </p:cNvPr>
            <p:cNvSpPr/>
            <p:nvPr/>
          </p:nvSpPr>
          <p:spPr>
            <a:xfrm flipH="1">
              <a:off x="10453379" y="2417724"/>
              <a:ext cx="145927" cy="175113"/>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6A233AB-BD7B-4B81-B1F9-F15EFBD4BB89}"/>
                </a:ext>
              </a:extLst>
            </p:cNvPr>
            <p:cNvSpPr/>
            <p:nvPr/>
          </p:nvSpPr>
          <p:spPr>
            <a:xfrm flipH="1">
              <a:off x="8317149" y="4140849"/>
              <a:ext cx="1838945" cy="332227"/>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 fmla="*/ 704159 w 1609507"/>
                <a:gd name="connsiteY0" fmla="*/ 1081755 h 1254870"/>
                <a:gd name="connsiteX1" fmla="*/ 772002 w 1609507"/>
                <a:gd name="connsiteY1" fmla="*/ 997536 h 1254870"/>
                <a:gd name="connsiteX2" fmla="*/ 858560 w 1609507"/>
                <a:gd name="connsiteY2" fmla="*/ 68795 h 1254870"/>
                <a:gd name="connsiteX3" fmla="*/ 1551022 w 1609507"/>
                <a:gd name="connsiteY3" fmla="*/ 68795 h 1254870"/>
                <a:gd name="connsiteX4" fmla="*/ 1609507 w 1609507"/>
                <a:gd name="connsiteY4" fmla="*/ 80492 h 1254870"/>
                <a:gd name="connsiteX5" fmla="*/ 1609507 w 1609507"/>
                <a:gd name="connsiteY5" fmla="*/ 262965 h 1254870"/>
                <a:gd name="connsiteX6" fmla="*/ 1560380 w 1609507"/>
                <a:gd name="connsiteY6" fmla="*/ 992857 h 1254870"/>
                <a:gd name="connsiteX7" fmla="*/ 1520610 w 1609507"/>
                <a:gd name="connsiteY7" fmla="*/ 1044324 h 1254870"/>
                <a:gd name="connsiteX8" fmla="*/ 1211809 w 1609507"/>
                <a:gd name="connsiteY8" fmla="*/ 1109827 h 1254870"/>
                <a:gd name="connsiteX9" fmla="*/ 1169700 w 1609507"/>
                <a:gd name="connsiteY9" fmla="*/ 1095791 h 1254870"/>
                <a:gd name="connsiteX10" fmla="*/ 1136948 w 1609507"/>
                <a:gd name="connsiteY10" fmla="*/ 1086433 h 1254870"/>
                <a:gd name="connsiteX11" fmla="*/ 1026997 w 1609507"/>
                <a:gd name="connsiteY11" fmla="*/ 1123864 h 1254870"/>
                <a:gd name="connsiteX12" fmla="*/ 949796 w 1609507"/>
                <a:gd name="connsiteY12" fmla="*/ 1154276 h 1254870"/>
                <a:gd name="connsiteX13" fmla="*/ 900669 w 1609507"/>
                <a:gd name="connsiteY13" fmla="*/ 1156615 h 1254870"/>
                <a:gd name="connsiteX14" fmla="*/ 872596 w 1609507"/>
                <a:gd name="connsiteY14" fmla="*/ 1158955 h 1254870"/>
                <a:gd name="connsiteX15" fmla="*/ 837505 w 1609507"/>
                <a:gd name="connsiteY15" fmla="*/ 1156615 h 1254870"/>
                <a:gd name="connsiteX16" fmla="*/ 776681 w 1609507"/>
                <a:gd name="connsiteY16" fmla="*/ 1158955 h 1254870"/>
                <a:gd name="connsiteX17" fmla="*/ 715856 w 1609507"/>
                <a:gd name="connsiteY17" fmla="*/ 1170652 h 1254870"/>
                <a:gd name="connsiteX18" fmla="*/ 638656 w 1609507"/>
                <a:gd name="connsiteY18" fmla="*/ 1182349 h 1254870"/>
                <a:gd name="connsiteX19" fmla="*/ 591868 w 1609507"/>
                <a:gd name="connsiteY19" fmla="*/ 1198725 h 1254870"/>
                <a:gd name="connsiteX20" fmla="*/ 173116 w 1609507"/>
                <a:gd name="connsiteY20" fmla="*/ 1243173 h 1254870"/>
                <a:gd name="connsiteX21" fmla="*/ 63164 w 1609507"/>
                <a:gd name="connsiteY21" fmla="*/ 1254870 h 1254870"/>
                <a:gd name="connsiteX22" fmla="*/ 0 w 1609507"/>
                <a:gd name="connsiteY22" fmla="*/ 1215100 h 1254870"/>
                <a:gd name="connsiteX23" fmla="*/ 51467 w 1609507"/>
                <a:gd name="connsiteY23" fmla="*/ 1172991 h 1254870"/>
                <a:gd name="connsiteX24" fmla="*/ 240958 w 1609507"/>
                <a:gd name="connsiteY24" fmla="*/ 1142579 h 1254870"/>
                <a:gd name="connsiteX25" fmla="*/ 704159 w 1609507"/>
                <a:gd name="connsiteY25" fmla="*/ 1081755 h 1254870"/>
                <a:gd name="connsiteX0" fmla="*/ 704159 w 1627491"/>
                <a:gd name="connsiteY0" fmla="*/ 1080978 h 1254093"/>
                <a:gd name="connsiteX1" fmla="*/ 772002 w 1627491"/>
                <a:gd name="connsiteY1" fmla="*/ 996759 h 1254093"/>
                <a:gd name="connsiteX2" fmla="*/ 1551022 w 1627491"/>
                <a:gd name="connsiteY2" fmla="*/ 68018 h 1254093"/>
                <a:gd name="connsiteX3" fmla="*/ 1609507 w 1627491"/>
                <a:gd name="connsiteY3" fmla="*/ 79715 h 1254093"/>
                <a:gd name="connsiteX4" fmla="*/ 1609507 w 1627491"/>
                <a:gd name="connsiteY4" fmla="*/ 262188 h 1254093"/>
                <a:gd name="connsiteX5" fmla="*/ 1560380 w 1627491"/>
                <a:gd name="connsiteY5" fmla="*/ 992080 h 1254093"/>
                <a:gd name="connsiteX6" fmla="*/ 1520610 w 1627491"/>
                <a:gd name="connsiteY6" fmla="*/ 1043547 h 1254093"/>
                <a:gd name="connsiteX7" fmla="*/ 1211809 w 1627491"/>
                <a:gd name="connsiteY7" fmla="*/ 1109050 h 1254093"/>
                <a:gd name="connsiteX8" fmla="*/ 1169700 w 1627491"/>
                <a:gd name="connsiteY8" fmla="*/ 1095014 h 1254093"/>
                <a:gd name="connsiteX9" fmla="*/ 1136948 w 1627491"/>
                <a:gd name="connsiteY9" fmla="*/ 1085656 h 1254093"/>
                <a:gd name="connsiteX10" fmla="*/ 1026997 w 1627491"/>
                <a:gd name="connsiteY10" fmla="*/ 1123087 h 1254093"/>
                <a:gd name="connsiteX11" fmla="*/ 949796 w 1627491"/>
                <a:gd name="connsiteY11" fmla="*/ 1153499 h 1254093"/>
                <a:gd name="connsiteX12" fmla="*/ 900669 w 1627491"/>
                <a:gd name="connsiteY12" fmla="*/ 1155838 h 1254093"/>
                <a:gd name="connsiteX13" fmla="*/ 872596 w 1627491"/>
                <a:gd name="connsiteY13" fmla="*/ 1158178 h 1254093"/>
                <a:gd name="connsiteX14" fmla="*/ 837505 w 1627491"/>
                <a:gd name="connsiteY14" fmla="*/ 1155838 h 1254093"/>
                <a:gd name="connsiteX15" fmla="*/ 776681 w 1627491"/>
                <a:gd name="connsiteY15" fmla="*/ 1158178 h 1254093"/>
                <a:gd name="connsiteX16" fmla="*/ 715856 w 1627491"/>
                <a:gd name="connsiteY16" fmla="*/ 1169875 h 1254093"/>
                <a:gd name="connsiteX17" fmla="*/ 638656 w 1627491"/>
                <a:gd name="connsiteY17" fmla="*/ 1181572 h 1254093"/>
                <a:gd name="connsiteX18" fmla="*/ 591868 w 1627491"/>
                <a:gd name="connsiteY18" fmla="*/ 1197948 h 1254093"/>
                <a:gd name="connsiteX19" fmla="*/ 173116 w 1627491"/>
                <a:gd name="connsiteY19" fmla="*/ 1242396 h 1254093"/>
                <a:gd name="connsiteX20" fmla="*/ 63164 w 1627491"/>
                <a:gd name="connsiteY20" fmla="*/ 1254093 h 1254093"/>
                <a:gd name="connsiteX21" fmla="*/ 0 w 1627491"/>
                <a:gd name="connsiteY21" fmla="*/ 1214323 h 1254093"/>
                <a:gd name="connsiteX22" fmla="*/ 51467 w 1627491"/>
                <a:gd name="connsiteY22" fmla="*/ 1172214 h 1254093"/>
                <a:gd name="connsiteX23" fmla="*/ 240958 w 1627491"/>
                <a:gd name="connsiteY23" fmla="*/ 1141802 h 1254093"/>
                <a:gd name="connsiteX24" fmla="*/ 704159 w 1627491"/>
                <a:gd name="connsiteY24" fmla="*/ 1080978 h 1254093"/>
                <a:gd name="connsiteX0" fmla="*/ 704159 w 1609507"/>
                <a:gd name="connsiteY0" fmla="*/ 1001263 h 1174378"/>
                <a:gd name="connsiteX1" fmla="*/ 772002 w 1609507"/>
                <a:gd name="connsiteY1" fmla="*/ 917044 h 1174378"/>
                <a:gd name="connsiteX2" fmla="*/ 1609507 w 1609507"/>
                <a:gd name="connsiteY2" fmla="*/ 0 h 1174378"/>
                <a:gd name="connsiteX3" fmla="*/ 1609507 w 1609507"/>
                <a:gd name="connsiteY3" fmla="*/ 182473 h 1174378"/>
                <a:gd name="connsiteX4" fmla="*/ 1560380 w 1609507"/>
                <a:gd name="connsiteY4" fmla="*/ 912365 h 1174378"/>
                <a:gd name="connsiteX5" fmla="*/ 1520610 w 1609507"/>
                <a:gd name="connsiteY5" fmla="*/ 963832 h 1174378"/>
                <a:gd name="connsiteX6" fmla="*/ 1211809 w 1609507"/>
                <a:gd name="connsiteY6" fmla="*/ 1029335 h 1174378"/>
                <a:gd name="connsiteX7" fmla="*/ 1169700 w 1609507"/>
                <a:gd name="connsiteY7" fmla="*/ 1015299 h 1174378"/>
                <a:gd name="connsiteX8" fmla="*/ 1136948 w 1609507"/>
                <a:gd name="connsiteY8" fmla="*/ 1005941 h 1174378"/>
                <a:gd name="connsiteX9" fmla="*/ 1026997 w 1609507"/>
                <a:gd name="connsiteY9" fmla="*/ 1043372 h 1174378"/>
                <a:gd name="connsiteX10" fmla="*/ 949796 w 1609507"/>
                <a:gd name="connsiteY10" fmla="*/ 1073784 h 1174378"/>
                <a:gd name="connsiteX11" fmla="*/ 900669 w 1609507"/>
                <a:gd name="connsiteY11" fmla="*/ 1076123 h 1174378"/>
                <a:gd name="connsiteX12" fmla="*/ 872596 w 1609507"/>
                <a:gd name="connsiteY12" fmla="*/ 1078463 h 1174378"/>
                <a:gd name="connsiteX13" fmla="*/ 837505 w 1609507"/>
                <a:gd name="connsiteY13" fmla="*/ 1076123 h 1174378"/>
                <a:gd name="connsiteX14" fmla="*/ 776681 w 1609507"/>
                <a:gd name="connsiteY14" fmla="*/ 1078463 h 1174378"/>
                <a:gd name="connsiteX15" fmla="*/ 715856 w 1609507"/>
                <a:gd name="connsiteY15" fmla="*/ 1090160 h 1174378"/>
                <a:gd name="connsiteX16" fmla="*/ 638656 w 1609507"/>
                <a:gd name="connsiteY16" fmla="*/ 1101857 h 1174378"/>
                <a:gd name="connsiteX17" fmla="*/ 591868 w 1609507"/>
                <a:gd name="connsiteY17" fmla="*/ 1118233 h 1174378"/>
                <a:gd name="connsiteX18" fmla="*/ 173116 w 1609507"/>
                <a:gd name="connsiteY18" fmla="*/ 1162681 h 1174378"/>
                <a:gd name="connsiteX19" fmla="*/ 63164 w 1609507"/>
                <a:gd name="connsiteY19" fmla="*/ 1174378 h 1174378"/>
                <a:gd name="connsiteX20" fmla="*/ 0 w 1609507"/>
                <a:gd name="connsiteY20" fmla="*/ 1134608 h 1174378"/>
                <a:gd name="connsiteX21" fmla="*/ 51467 w 1609507"/>
                <a:gd name="connsiteY21" fmla="*/ 1092499 h 1174378"/>
                <a:gd name="connsiteX22" fmla="*/ 240958 w 1609507"/>
                <a:gd name="connsiteY22" fmla="*/ 1062087 h 1174378"/>
                <a:gd name="connsiteX23" fmla="*/ 704159 w 1609507"/>
                <a:gd name="connsiteY23" fmla="*/ 1001263 h 1174378"/>
                <a:gd name="connsiteX0" fmla="*/ 704159 w 1609507"/>
                <a:gd name="connsiteY0" fmla="*/ 818790 h 991905"/>
                <a:gd name="connsiteX1" fmla="*/ 772002 w 1609507"/>
                <a:gd name="connsiteY1" fmla="*/ 734571 h 991905"/>
                <a:gd name="connsiteX2" fmla="*/ 1609507 w 1609507"/>
                <a:gd name="connsiteY2" fmla="*/ 0 h 991905"/>
                <a:gd name="connsiteX3" fmla="*/ 1560380 w 1609507"/>
                <a:gd name="connsiteY3" fmla="*/ 729892 h 991905"/>
                <a:gd name="connsiteX4" fmla="*/ 1520610 w 1609507"/>
                <a:gd name="connsiteY4" fmla="*/ 781359 h 991905"/>
                <a:gd name="connsiteX5" fmla="*/ 1211809 w 1609507"/>
                <a:gd name="connsiteY5" fmla="*/ 846862 h 991905"/>
                <a:gd name="connsiteX6" fmla="*/ 1169700 w 1609507"/>
                <a:gd name="connsiteY6" fmla="*/ 832826 h 991905"/>
                <a:gd name="connsiteX7" fmla="*/ 1136948 w 1609507"/>
                <a:gd name="connsiteY7" fmla="*/ 823468 h 991905"/>
                <a:gd name="connsiteX8" fmla="*/ 1026997 w 1609507"/>
                <a:gd name="connsiteY8" fmla="*/ 860899 h 991905"/>
                <a:gd name="connsiteX9" fmla="*/ 949796 w 1609507"/>
                <a:gd name="connsiteY9" fmla="*/ 891311 h 991905"/>
                <a:gd name="connsiteX10" fmla="*/ 900669 w 1609507"/>
                <a:gd name="connsiteY10" fmla="*/ 893650 h 991905"/>
                <a:gd name="connsiteX11" fmla="*/ 872596 w 1609507"/>
                <a:gd name="connsiteY11" fmla="*/ 895990 h 991905"/>
                <a:gd name="connsiteX12" fmla="*/ 837505 w 1609507"/>
                <a:gd name="connsiteY12" fmla="*/ 893650 h 991905"/>
                <a:gd name="connsiteX13" fmla="*/ 776681 w 1609507"/>
                <a:gd name="connsiteY13" fmla="*/ 895990 h 991905"/>
                <a:gd name="connsiteX14" fmla="*/ 715856 w 1609507"/>
                <a:gd name="connsiteY14" fmla="*/ 907687 h 991905"/>
                <a:gd name="connsiteX15" fmla="*/ 638656 w 1609507"/>
                <a:gd name="connsiteY15" fmla="*/ 919384 h 991905"/>
                <a:gd name="connsiteX16" fmla="*/ 591868 w 1609507"/>
                <a:gd name="connsiteY16" fmla="*/ 935760 h 991905"/>
                <a:gd name="connsiteX17" fmla="*/ 173116 w 1609507"/>
                <a:gd name="connsiteY17" fmla="*/ 980208 h 991905"/>
                <a:gd name="connsiteX18" fmla="*/ 63164 w 1609507"/>
                <a:gd name="connsiteY18" fmla="*/ 991905 h 991905"/>
                <a:gd name="connsiteX19" fmla="*/ 0 w 1609507"/>
                <a:gd name="connsiteY19" fmla="*/ 952135 h 991905"/>
                <a:gd name="connsiteX20" fmla="*/ 51467 w 1609507"/>
                <a:gd name="connsiteY20" fmla="*/ 910026 h 991905"/>
                <a:gd name="connsiteX21" fmla="*/ 240958 w 1609507"/>
                <a:gd name="connsiteY21" fmla="*/ 879614 h 991905"/>
                <a:gd name="connsiteX22" fmla="*/ 704159 w 1609507"/>
                <a:gd name="connsiteY22" fmla="*/ 818790 h 991905"/>
                <a:gd name="connsiteX0" fmla="*/ 704159 w 1561719"/>
                <a:gd name="connsiteY0" fmla="*/ 217224 h 390339"/>
                <a:gd name="connsiteX1" fmla="*/ 772002 w 1561719"/>
                <a:gd name="connsiteY1" fmla="*/ 133005 h 390339"/>
                <a:gd name="connsiteX2" fmla="*/ 1512419 w 1561719"/>
                <a:gd name="connsiteY2" fmla="*/ 15907 h 390339"/>
                <a:gd name="connsiteX3" fmla="*/ 1560380 w 1561719"/>
                <a:gd name="connsiteY3" fmla="*/ 128326 h 390339"/>
                <a:gd name="connsiteX4" fmla="*/ 1520610 w 1561719"/>
                <a:gd name="connsiteY4" fmla="*/ 179793 h 390339"/>
                <a:gd name="connsiteX5" fmla="*/ 1211809 w 1561719"/>
                <a:gd name="connsiteY5" fmla="*/ 245296 h 390339"/>
                <a:gd name="connsiteX6" fmla="*/ 1169700 w 1561719"/>
                <a:gd name="connsiteY6" fmla="*/ 231260 h 390339"/>
                <a:gd name="connsiteX7" fmla="*/ 1136948 w 1561719"/>
                <a:gd name="connsiteY7" fmla="*/ 221902 h 390339"/>
                <a:gd name="connsiteX8" fmla="*/ 1026997 w 1561719"/>
                <a:gd name="connsiteY8" fmla="*/ 259333 h 390339"/>
                <a:gd name="connsiteX9" fmla="*/ 949796 w 1561719"/>
                <a:gd name="connsiteY9" fmla="*/ 289745 h 390339"/>
                <a:gd name="connsiteX10" fmla="*/ 900669 w 1561719"/>
                <a:gd name="connsiteY10" fmla="*/ 292084 h 390339"/>
                <a:gd name="connsiteX11" fmla="*/ 872596 w 1561719"/>
                <a:gd name="connsiteY11" fmla="*/ 294424 h 390339"/>
                <a:gd name="connsiteX12" fmla="*/ 837505 w 1561719"/>
                <a:gd name="connsiteY12" fmla="*/ 292084 h 390339"/>
                <a:gd name="connsiteX13" fmla="*/ 776681 w 1561719"/>
                <a:gd name="connsiteY13" fmla="*/ 294424 h 390339"/>
                <a:gd name="connsiteX14" fmla="*/ 715856 w 1561719"/>
                <a:gd name="connsiteY14" fmla="*/ 306121 h 390339"/>
                <a:gd name="connsiteX15" fmla="*/ 638656 w 1561719"/>
                <a:gd name="connsiteY15" fmla="*/ 317818 h 390339"/>
                <a:gd name="connsiteX16" fmla="*/ 591868 w 1561719"/>
                <a:gd name="connsiteY16" fmla="*/ 334194 h 390339"/>
                <a:gd name="connsiteX17" fmla="*/ 173116 w 1561719"/>
                <a:gd name="connsiteY17" fmla="*/ 378642 h 390339"/>
                <a:gd name="connsiteX18" fmla="*/ 63164 w 1561719"/>
                <a:gd name="connsiteY18" fmla="*/ 390339 h 390339"/>
                <a:gd name="connsiteX19" fmla="*/ 0 w 1561719"/>
                <a:gd name="connsiteY19" fmla="*/ 350569 h 390339"/>
                <a:gd name="connsiteX20" fmla="*/ 51467 w 1561719"/>
                <a:gd name="connsiteY20" fmla="*/ 308460 h 390339"/>
                <a:gd name="connsiteX21" fmla="*/ 240958 w 1561719"/>
                <a:gd name="connsiteY21" fmla="*/ 278048 h 390339"/>
                <a:gd name="connsiteX22" fmla="*/ 704159 w 1561719"/>
                <a:gd name="connsiteY22" fmla="*/ 217224 h 390339"/>
                <a:gd name="connsiteX0" fmla="*/ 704159 w 1561864"/>
                <a:gd name="connsiteY0" fmla="*/ 221134 h 394249"/>
                <a:gd name="connsiteX1" fmla="*/ 772002 w 1561864"/>
                <a:gd name="connsiteY1" fmla="*/ 136915 h 394249"/>
                <a:gd name="connsiteX2" fmla="*/ 1512419 w 1561864"/>
                <a:gd name="connsiteY2" fmla="*/ 19817 h 394249"/>
                <a:gd name="connsiteX3" fmla="*/ 1560380 w 1561864"/>
                <a:gd name="connsiteY3" fmla="*/ 132236 h 394249"/>
                <a:gd name="connsiteX4" fmla="*/ 1520610 w 1561864"/>
                <a:gd name="connsiteY4" fmla="*/ 183703 h 394249"/>
                <a:gd name="connsiteX5" fmla="*/ 1211809 w 1561864"/>
                <a:gd name="connsiteY5" fmla="*/ 249206 h 394249"/>
                <a:gd name="connsiteX6" fmla="*/ 1169700 w 1561864"/>
                <a:gd name="connsiteY6" fmla="*/ 235170 h 394249"/>
                <a:gd name="connsiteX7" fmla="*/ 1136948 w 1561864"/>
                <a:gd name="connsiteY7" fmla="*/ 225812 h 394249"/>
                <a:gd name="connsiteX8" fmla="*/ 1026997 w 1561864"/>
                <a:gd name="connsiteY8" fmla="*/ 263243 h 394249"/>
                <a:gd name="connsiteX9" fmla="*/ 949796 w 1561864"/>
                <a:gd name="connsiteY9" fmla="*/ 293655 h 394249"/>
                <a:gd name="connsiteX10" fmla="*/ 900669 w 1561864"/>
                <a:gd name="connsiteY10" fmla="*/ 295994 h 394249"/>
                <a:gd name="connsiteX11" fmla="*/ 872596 w 1561864"/>
                <a:gd name="connsiteY11" fmla="*/ 298334 h 394249"/>
                <a:gd name="connsiteX12" fmla="*/ 837505 w 1561864"/>
                <a:gd name="connsiteY12" fmla="*/ 295994 h 394249"/>
                <a:gd name="connsiteX13" fmla="*/ 776681 w 1561864"/>
                <a:gd name="connsiteY13" fmla="*/ 298334 h 394249"/>
                <a:gd name="connsiteX14" fmla="*/ 715856 w 1561864"/>
                <a:gd name="connsiteY14" fmla="*/ 310031 h 394249"/>
                <a:gd name="connsiteX15" fmla="*/ 638656 w 1561864"/>
                <a:gd name="connsiteY15" fmla="*/ 321728 h 394249"/>
                <a:gd name="connsiteX16" fmla="*/ 591868 w 1561864"/>
                <a:gd name="connsiteY16" fmla="*/ 338104 h 394249"/>
                <a:gd name="connsiteX17" fmla="*/ 173116 w 1561864"/>
                <a:gd name="connsiteY17" fmla="*/ 382552 h 394249"/>
                <a:gd name="connsiteX18" fmla="*/ 63164 w 1561864"/>
                <a:gd name="connsiteY18" fmla="*/ 394249 h 394249"/>
                <a:gd name="connsiteX19" fmla="*/ 0 w 1561864"/>
                <a:gd name="connsiteY19" fmla="*/ 354479 h 394249"/>
                <a:gd name="connsiteX20" fmla="*/ 51467 w 1561864"/>
                <a:gd name="connsiteY20" fmla="*/ 312370 h 394249"/>
                <a:gd name="connsiteX21" fmla="*/ 240958 w 1561864"/>
                <a:gd name="connsiteY21" fmla="*/ 281958 h 394249"/>
                <a:gd name="connsiteX22" fmla="*/ 704159 w 1561864"/>
                <a:gd name="connsiteY22" fmla="*/ 221134 h 394249"/>
                <a:gd name="connsiteX0" fmla="*/ 704159 w 1561111"/>
                <a:gd name="connsiteY0" fmla="*/ 201952 h 375067"/>
                <a:gd name="connsiteX1" fmla="*/ 772002 w 1561111"/>
                <a:gd name="connsiteY1" fmla="*/ 117733 h 375067"/>
                <a:gd name="connsiteX2" fmla="*/ 1512419 w 1561111"/>
                <a:gd name="connsiteY2" fmla="*/ 635 h 375067"/>
                <a:gd name="connsiteX3" fmla="*/ 1560380 w 1561111"/>
                <a:gd name="connsiteY3" fmla="*/ 113054 h 375067"/>
                <a:gd name="connsiteX4" fmla="*/ 1520610 w 1561111"/>
                <a:gd name="connsiteY4" fmla="*/ 164521 h 375067"/>
                <a:gd name="connsiteX5" fmla="*/ 1211809 w 1561111"/>
                <a:gd name="connsiteY5" fmla="*/ 230024 h 375067"/>
                <a:gd name="connsiteX6" fmla="*/ 1169700 w 1561111"/>
                <a:gd name="connsiteY6" fmla="*/ 215988 h 375067"/>
                <a:gd name="connsiteX7" fmla="*/ 1136948 w 1561111"/>
                <a:gd name="connsiteY7" fmla="*/ 206630 h 375067"/>
                <a:gd name="connsiteX8" fmla="*/ 1026997 w 1561111"/>
                <a:gd name="connsiteY8" fmla="*/ 244061 h 375067"/>
                <a:gd name="connsiteX9" fmla="*/ 949796 w 1561111"/>
                <a:gd name="connsiteY9" fmla="*/ 274473 h 375067"/>
                <a:gd name="connsiteX10" fmla="*/ 900669 w 1561111"/>
                <a:gd name="connsiteY10" fmla="*/ 276812 h 375067"/>
                <a:gd name="connsiteX11" fmla="*/ 872596 w 1561111"/>
                <a:gd name="connsiteY11" fmla="*/ 279152 h 375067"/>
                <a:gd name="connsiteX12" fmla="*/ 837505 w 1561111"/>
                <a:gd name="connsiteY12" fmla="*/ 276812 h 375067"/>
                <a:gd name="connsiteX13" fmla="*/ 776681 w 1561111"/>
                <a:gd name="connsiteY13" fmla="*/ 279152 h 375067"/>
                <a:gd name="connsiteX14" fmla="*/ 715856 w 1561111"/>
                <a:gd name="connsiteY14" fmla="*/ 290849 h 375067"/>
                <a:gd name="connsiteX15" fmla="*/ 638656 w 1561111"/>
                <a:gd name="connsiteY15" fmla="*/ 302546 h 375067"/>
                <a:gd name="connsiteX16" fmla="*/ 591868 w 1561111"/>
                <a:gd name="connsiteY16" fmla="*/ 318922 h 375067"/>
                <a:gd name="connsiteX17" fmla="*/ 173116 w 1561111"/>
                <a:gd name="connsiteY17" fmla="*/ 363370 h 375067"/>
                <a:gd name="connsiteX18" fmla="*/ 63164 w 1561111"/>
                <a:gd name="connsiteY18" fmla="*/ 375067 h 375067"/>
                <a:gd name="connsiteX19" fmla="*/ 0 w 1561111"/>
                <a:gd name="connsiteY19" fmla="*/ 335297 h 375067"/>
                <a:gd name="connsiteX20" fmla="*/ 51467 w 1561111"/>
                <a:gd name="connsiteY20" fmla="*/ 293188 h 375067"/>
                <a:gd name="connsiteX21" fmla="*/ 240958 w 1561111"/>
                <a:gd name="connsiteY21" fmla="*/ 262776 h 375067"/>
                <a:gd name="connsiteX22" fmla="*/ 704159 w 1561111"/>
                <a:gd name="connsiteY22" fmla="*/ 201952 h 375067"/>
                <a:gd name="connsiteX0" fmla="*/ 704159 w 1563254"/>
                <a:gd name="connsiteY0" fmla="*/ 172385 h 345500"/>
                <a:gd name="connsiteX1" fmla="*/ 772002 w 1563254"/>
                <a:gd name="connsiteY1" fmla="*/ 88166 h 345500"/>
                <a:gd name="connsiteX2" fmla="*/ 1559020 w 1563254"/>
                <a:gd name="connsiteY2" fmla="*/ 13786 h 345500"/>
                <a:gd name="connsiteX3" fmla="*/ 1560380 w 1563254"/>
                <a:gd name="connsiteY3" fmla="*/ 83487 h 345500"/>
                <a:gd name="connsiteX4" fmla="*/ 1520610 w 1563254"/>
                <a:gd name="connsiteY4" fmla="*/ 134954 h 345500"/>
                <a:gd name="connsiteX5" fmla="*/ 1211809 w 1563254"/>
                <a:gd name="connsiteY5" fmla="*/ 200457 h 345500"/>
                <a:gd name="connsiteX6" fmla="*/ 1169700 w 1563254"/>
                <a:gd name="connsiteY6" fmla="*/ 186421 h 345500"/>
                <a:gd name="connsiteX7" fmla="*/ 1136948 w 1563254"/>
                <a:gd name="connsiteY7" fmla="*/ 177063 h 345500"/>
                <a:gd name="connsiteX8" fmla="*/ 1026997 w 1563254"/>
                <a:gd name="connsiteY8" fmla="*/ 214494 h 345500"/>
                <a:gd name="connsiteX9" fmla="*/ 949796 w 1563254"/>
                <a:gd name="connsiteY9" fmla="*/ 244906 h 345500"/>
                <a:gd name="connsiteX10" fmla="*/ 900669 w 1563254"/>
                <a:gd name="connsiteY10" fmla="*/ 247245 h 345500"/>
                <a:gd name="connsiteX11" fmla="*/ 872596 w 1563254"/>
                <a:gd name="connsiteY11" fmla="*/ 249585 h 345500"/>
                <a:gd name="connsiteX12" fmla="*/ 837505 w 1563254"/>
                <a:gd name="connsiteY12" fmla="*/ 247245 h 345500"/>
                <a:gd name="connsiteX13" fmla="*/ 776681 w 1563254"/>
                <a:gd name="connsiteY13" fmla="*/ 249585 h 345500"/>
                <a:gd name="connsiteX14" fmla="*/ 715856 w 1563254"/>
                <a:gd name="connsiteY14" fmla="*/ 261282 h 345500"/>
                <a:gd name="connsiteX15" fmla="*/ 638656 w 1563254"/>
                <a:gd name="connsiteY15" fmla="*/ 272979 h 345500"/>
                <a:gd name="connsiteX16" fmla="*/ 591868 w 1563254"/>
                <a:gd name="connsiteY16" fmla="*/ 289355 h 345500"/>
                <a:gd name="connsiteX17" fmla="*/ 173116 w 1563254"/>
                <a:gd name="connsiteY17" fmla="*/ 333803 h 345500"/>
                <a:gd name="connsiteX18" fmla="*/ 63164 w 1563254"/>
                <a:gd name="connsiteY18" fmla="*/ 345500 h 345500"/>
                <a:gd name="connsiteX19" fmla="*/ 0 w 1563254"/>
                <a:gd name="connsiteY19" fmla="*/ 305730 h 345500"/>
                <a:gd name="connsiteX20" fmla="*/ 51467 w 1563254"/>
                <a:gd name="connsiteY20" fmla="*/ 263621 h 345500"/>
                <a:gd name="connsiteX21" fmla="*/ 240958 w 1563254"/>
                <a:gd name="connsiteY21" fmla="*/ 233209 h 345500"/>
                <a:gd name="connsiteX22" fmla="*/ 704159 w 1563254"/>
                <a:gd name="connsiteY22" fmla="*/ 172385 h 345500"/>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05076 w 1563254"/>
                <a:gd name="connsiteY4" fmla="*/ 165978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608004"/>
                <a:gd name="connsiteY0" fmla="*/ 98554 h 337689"/>
                <a:gd name="connsiteX1" fmla="*/ 830254 w 1608004"/>
                <a:gd name="connsiteY1" fmla="*/ 99773 h 337689"/>
                <a:gd name="connsiteX2" fmla="*/ 1559020 w 1608004"/>
                <a:gd name="connsiteY2" fmla="*/ 5975 h 337689"/>
                <a:gd name="connsiteX3" fmla="*/ 1505076 w 1608004"/>
                <a:gd name="connsiteY3" fmla="*/ 165978 h 337689"/>
                <a:gd name="connsiteX4" fmla="*/ 1211809 w 1608004"/>
                <a:gd name="connsiteY4" fmla="*/ 192646 h 337689"/>
                <a:gd name="connsiteX5" fmla="*/ 1169700 w 1608004"/>
                <a:gd name="connsiteY5" fmla="*/ 178610 h 337689"/>
                <a:gd name="connsiteX6" fmla="*/ 1136948 w 1608004"/>
                <a:gd name="connsiteY6" fmla="*/ 169252 h 337689"/>
                <a:gd name="connsiteX7" fmla="*/ 1026997 w 1608004"/>
                <a:gd name="connsiteY7" fmla="*/ 206683 h 337689"/>
                <a:gd name="connsiteX8" fmla="*/ 949796 w 1608004"/>
                <a:gd name="connsiteY8" fmla="*/ 237095 h 337689"/>
                <a:gd name="connsiteX9" fmla="*/ 900669 w 1608004"/>
                <a:gd name="connsiteY9" fmla="*/ 239434 h 337689"/>
                <a:gd name="connsiteX10" fmla="*/ 872596 w 1608004"/>
                <a:gd name="connsiteY10" fmla="*/ 241774 h 337689"/>
                <a:gd name="connsiteX11" fmla="*/ 837505 w 1608004"/>
                <a:gd name="connsiteY11" fmla="*/ 239434 h 337689"/>
                <a:gd name="connsiteX12" fmla="*/ 776681 w 1608004"/>
                <a:gd name="connsiteY12" fmla="*/ 241774 h 337689"/>
                <a:gd name="connsiteX13" fmla="*/ 715856 w 1608004"/>
                <a:gd name="connsiteY13" fmla="*/ 253471 h 337689"/>
                <a:gd name="connsiteX14" fmla="*/ 638656 w 1608004"/>
                <a:gd name="connsiteY14" fmla="*/ 265168 h 337689"/>
                <a:gd name="connsiteX15" fmla="*/ 591868 w 1608004"/>
                <a:gd name="connsiteY15" fmla="*/ 281544 h 337689"/>
                <a:gd name="connsiteX16" fmla="*/ 173116 w 1608004"/>
                <a:gd name="connsiteY16" fmla="*/ 325992 h 337689"/>
                <a:gd name="connsiteX17" fmla="*/ 63164 w 1608004"/>
                <a:gd name="connsiteY17" fmla="*/ 337689 h 337689"/>
                <a:gd name="connsiteX18" fmla="*/ 0 w 1608004"/>
                <a:gd name="connsiteY18" fmla="*/ 297919 h 337689"/>
                <a:gd name="connsiteX19" fmla="*/ 51467 w 1608004"/>
                <a:gd name="connsiteY19" fmla="*/ 255810 h 337689"/>
                <a:gd name="connsiteX20" fmla="*/ 240958 w 1608004"/>
                <a:gd name="connsiteY20" fmla="*/ 225398 h 337689"/>
                <a:gd name="connsiteX21" fmla="*/ 731342 w 1608004"/>
                <a:gd name="connsiteY21" fmla="*/ 98554 h 337689"/>
                <a:gd name="connsiteX0" fmla="*/ 731342 w 1559019"/>
                <a:gd name="connsiteY0" fmla="*/ 98554 h 337689"/>
                <a:gd name="connsiteX1" fmla="*/ 830254 w 1559019"/>
                <a:gd name="connsiteY1" fmla="*/ 99773 h 337689"/>
                <a:gd name="connsiteX2" fmla="*/ 1559020 w 1559019"/>
                <a:gd name="connsiteY2" fmla="*/ 5975 h 337689"/>
                <a:gd name="connsiteX3" fmla="*/ 1505076 w 1559019"/>
                <a:gd name="connsiteY3" fmla="*/ 165978 h 337689"/>
                <a:gd name="connsiteX4" fmla="*/ 1211809 w 1559019"/>
                <a:gd name="connsiteY4" fmla="*/ 192646 h 337689"/>
                <a:gd name="connsiteX5" fmla="*/ 1169700 w 1559019"/>
                <a:gd name="connsiteY5" fmla="*/ 178610 h 337689"/>
                <a:gd name="connsiteX6" fmla="*/ 1136948 w 1559019"/>
                <a:gd name="connsiteY6" fmla="*/ 169252 h 337689"/>
                <a:gd name="connsiteX7" fmla="*/ 1026997 w 1559019"/>
                <a:gd name="connsiteY7" fmla="*/ 206683 h 337689"/>
                <a:gd name="connsiteX8" fmla="*/ 949796 w 1559019"/>
                <a:gd name="connsiteY8" fmla="*/ 237095 h 337689"/>
                <a:gd name="connsiteX9" fmla="*/ 900669 w 1559019"/>
                <a:gd name="connsiteY9" fmla="*/ 239434 h 337689"/>
                <a:gd name="connsiteX10" fmla="*/ 872596 w 1559019"/>
                <a:gd name="connsiteY10" fmla="*/ 241774 h 337689"/>
                <a:gd name="connsiteX11" fmla="*/ 837505 w 1559019"/>
                <a:gd name="connsiteY11" fmla="*/ 239434 h 337689"/>
                <a:gd name="connsiteX12" fmla="*/ 776681 w 1559019"/>
                <a:gd name="connsiteY12" fmla="*/ 241774 h 337689"/>
                <a:gd name="connsiteX13" fmla="*/ 715856 w 1559019"/>
                <a:gd name="connsiteY13" fmla="*/ 253471 h 337689"/>
                <a:gd name="connsiteX14" fmla="*/ 638656 w 1559019"/>
                <a:gd name="connsiteY14" fmla="*/ 265168 h 337689"/>
                <a:gd name="connsiteX15" fmla="*/ 591868 w 1559019"/>
                <a:gd name="connsiteY15" fmla="*/ 281544 h 337689"/>
                <a:gd name="connsiteX16" fmla="*/ 173116 w 1559019"/>
                <a:gd name="connsiteY16" fmla="*/ 325992 h 337689"/>
                <a:gd name="connsiteX17" fmla="*/ 63164 w 1559019"/>
                <a:gd name="connsiteY17" fmla="*/ 337689 h 337689"/>
                <a:gd name="connsiteX18" fmla="*/ 0 w 1559019"/>
                <a:gd name="connsiteY18" fmla="*/ 297919 h 337689"/>
                <a:gd name="connsiteX19" fmla="*/ 51467 w 1559019"/>
                <a:gd name="connsiteY19" fmla="*/ 255810 h 337689"/>
                <a:gd name="connsiteX20" fmla="*/ 240958 w 1559019"/>
                <a:gd name="connsiteY20" fmla="*/ 225398 h 337689"/>
                <a:gd name="connsiteX21" fmla="*/ 731342 w 1559019"/>
                <a:gd name="connsiteY21" fmla="*/ 98554 h 337689"/>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51104 h 290239"/>
                <a:gd name="connsiteX1" fmla="*/ 865206 w 1525495"/>
                <a:gd name="connsiteY1" fmla="*/ 75625 h 290239"/>
                <a:gd name="connsiteX2" fmla="*/ 1524069 w 1525495"/>
                <a:gd name="connsiteY2" fmla="*/ 28427 h 290239"/>
                <a:gd name="connsiteX3" fmla="*/ 1505076 w 1525495"/>
                <a:gd name="connsiteY3" fmla="*/ 118528 h 290239"/>
                <a:gd name="connsiteX4" fmla="*/ 1211809 w 1525495"/>
                <a:gd name="connsiteY4" fmla="*/ 145196 h 290239"/>
                <a:gd name="connsiteX5" fmla="*/ 1169700 w 1525495"/>
                <a:gd name="connsiteY5" fmla="*/ 131160 h 290239"/>
                <a:gd name="connsiteX6" fmla="*/ 1136948 w 1525495"/>
                <a:gd name="connsiteY6" fmla="*/ 121802 h 290239"/>
                <a:gd name="connsiteX7" fmla="*/ 1026997 w 1525495"/>
                <a:gd name="connsiteY7" fmla="*/ 159233 h 290239"/>
                <a:gd name="connsiteX8" fmla="*/ 949796 w 1525495"/>
                <a:gd name="connsiteY8" fmla="*/ 189645 h 290239"/>
                <a:gd name="connsiteX9" fmla="*/ 900669 w 1525495"/>
                <a:gd name="connsiteY9" fmla="*/ 191984 h 290239"/>
                <a:gd name="connsiteX10" fmla="*/ 872596 w 1525495"/>
                <a:gd name="connsiteY10" fmla="*/ 194324 h 290239"/>
                <a:gd name="connsiteX11" fmla="*/ 837505 w 1525495"/>
                <a:gd name="connsiteY11" fmla="*/ 191984 h 290239"/>
                <a:gd name="connsiteX12" fmla="*/ 776681 w 1525495"/>
                <a:gd name="connsiteY12" fmla="*/ 194324 h 290239"/>
                <a:gd name="connsiteX13" fmla="*/ 715856 w 1525495"/>
                <a:gd name="connsiteY13" fmla="*/ 206021 h 290239"/>
                <a:gd name="connsiteX14" fmla="*/ 638656 w 1525495"/>
                <a:gd name="connsiteY14" fmla="*/ 217718 h 290239"/>
                <a:gd name="connsiteX15" fmla="*/ 591868 w 1525495"/>
                <a:gd name="connsiteY15" fmla="*/ 234094 h 290239"/>
                <a:gd name="connsiteX16" fmla="*/ 173116 w 1525495"/>
                <a:gd name="connsiteY16" fmla="*/ 278542 h 290239"/>
                <a:gd name="connsiteX17" fmla="*/ 63164 w 1525495"/>
                <a:gd name="connsiteY17" fmla="*/ 290239 h 290239"/>
                <a:gd name="connsiteX18" fmla="*/ 0 w 1525495"/>
                <a:gd name="connsiteY18" fmla="*/ 250469 h 290239"/>
                <a:gd name="connsiteX19" fmla="*/ 51467 w 1525495"/>
                <a:gd name="connsiteY19" fmla="*/ 208360 h 290239"/>
                <a:gd name="connsiteX20" fmla="*/ 240958 w 1525495"/>
                <a:gd name="connsiteY20" fmla="*/ 177948 h 290239"/>
                <a:gd name="connsiteX21" fmla="*/ 731342 w 1525495"/>
                <a:gd name="connsiteY21" fmla="*/ 51104 h 290239"/>
                <a:gd name="connsiteX0" fmla="*/ 731342 w 1525495"/>
                <a:gd name="connsiteY0" fmla="*/ 35413 h 274548"/>
                <a:gd name="connsiteX1" fmla="*/ 865206 w 1525495"/>
                <a:gd name="connsiteY1" fmla="*/ 59934 h 274548"/>
                <a:gd name="connsiteX2" fmla="*/ 1524069 w 1525495"/>
                <a:gd name="connsiteY2" fmla="*/ 12736 h 274548"/>
                <a:gd name="connsiteX3" fmla="*/ 1505076 w 1525495"/>
                <a:gd name="connsiteY3" fmla="*/ 102837 h 274548"/>
                <a:gd name="connsiteX4" fmla="*/ 1211809 w 1525495"/>
                <a:gd name="connsiteY4" fmla="*/ 129505 h 274548"/>
                <a:gd name="connsiteX5" fmla="*/ 1169700 w 1525495"/>
                <a:gd name="connsiteY5" fmla="*/ 115469 h 274548"/>
                <a:gd name="connsiteX6" fmla="*/ 1136948 w 1525495"/>
                <a:gd name="connsiteY6" fmla="*/ 106111 h 274548"/>
                <a:gd name="connsiteX7" fmla="*/ 1026997 w 1525495"/>
                <a:gd name="connsiteY7" fmla="*/ 143542 h 274548"/>
                <a:gd name="connsiteX8" fmla="*/ 949796 w 1525495"/>
                <a:gd name="connsiteY8" fmla="*/ 173954 h 274548"/>
                <a:gd name="connsiteX9" fmla="*/ 900669 w 1525495"/>
                <a:gd name="connsiteY9" fmla="*/ 176293 h 274548"/>
                <a:gd name="connsiteX10" fmla="*/ 872596 w 1525495"/>
                <a:gd name="connsiteY10" fmla="*/ 178633 h 274548"/>
                <a:gd name="connsiteX11" fmla="*/ 837505 w 1525495"/>
                <a:gd name="connsiteY11" fmla="*/ 176293 h 274548"/>
                <a:gd name="connsiteX12" fmla="*/ 776681 w 1525495"/>
                <a:gd name="connsiteY12" fmla="*/ 178633 h 274548"/>
                <a:gd name="connsiteX13" fmla="*/ 715856 w 1525495"/>
                <a:gd name="connsiteY13" fmla="*/ 190330 h 274548"/>
                <a:gd name="connsiteX14" fmla="*/ 638656 w 1525495"/>
                <a:gd name="connsiteY14" fmla="*/ 202027 h 274548"/>
                <a:gd name="connsiteX15" fmla="*/ 591868 w 1525495"/>
                <a:gd name="connsiteY15" fmla="*/ 218403 h 274548"/>
                <a:gd name="connsiteX16" fmla="*/ 173116 w 1525495"/>
                <a:gd name="connsiteY16" fmla="*/ 262851 h 274548"/>
                <a:gd name="connsiteX17" fmla="*/ 63164 w 1525495"/>
                <a:gd name="connsiteY17" fmla="*/ 274548 h 274548"/>
                <a:gd name="connsiteX18" fmla="*/ 0 w 1525495"/>
                <a:gd name="connsiteY18" fmla="*/ 234778 h 274548"/>
                <a:gd name="connsiteX19" fmla="*/ 51467 w 1525495"/>
                <a:gd name="connsiteY19" fmla="*/ 192669 h 274548"/>
                <a:gd name="connsiteX20" fmla="*/ 240958 w 1525495"/>
                <a:gd name="connsiteY20" fmla="*/ 162257 h 274548"/>
                <a:gd name="connsiteX21" fmla="*/ 731342 w 1525495"/>
                <a:gd name="connsiteY21" fmla="*/ 35413 h 274548"/>
                <a:gd name="connsiteX0" fmla="*/ 731342 w 1525495"/>
                <a:gd name="connsiteY0" fmla="*/ 25795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31342 w 1525495"/>
                <a:gd name="connsiteY21" fmla="*/ 25795 h 264930"/>
                <a:gd name="connsiteX0" fmla="*/ 711925 w 1525495"/>
                <a:gd name="connsiteY0" fmla="*/ 56863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11925 w 1525495"/>
                <a:gd name="connsiteY21" fmla="*/ 56863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1531 w 1526168"/>
                <a:gd name="connsiteY0" fmla="*/ 60746 h 264930"/>
                <a:gd name="connsiteX1" fmla="*/ 861996 w 1526168"/>
                <a:gd name="connsiteY1" fmla="*/ 73617 h 264930"/>
                <a:gd name="connsiteX2" fmla="*/ 1524742 w 1526168"/>
                <a:gd name="connsiteY2" fmla="*/ 3118 h 264930"/>
                <a:gd name="connsiteX3" fmla="*/ 1505749 w 1526168"/>
                <a:gd name="connsiteY3" fmla="*/ 93219 h 264930"/>
                <a:gd name="connsiteX4" fmla="*/ 1212482 w 1526168"/>
                <a:gd name="connsiteY4" fmla="*/ 119887 h 264930"/>
                <a:gd name="connsiteX5" fmla="*/ 1170373 w 1526168"/>
                <a:gd name="connsiteY5" fmla="*/ 105851 h 264930"/>
                <a:gd name="connsiteX6" fmla="*/ 1137621 w 1526168"/>
                <a:gd name="connsiteY6" fmla="*/ 96493 h 264930"/>
                <a:gd name="connsiteX7" fmla="*/ 1027670 w 1526168"/>
                <a:gd name="connsiteY7" fmla="*/ 133924 h 264930"/>
                <a:gd name="connsiteX8" fmla="*/ 950469 w 1526168"/>
                <a:gd name="connsiteY8" fmla="*/ 164336 h 264930"/>
                <a:gd name="connsiteX9" fmla="*/ 901342 w 1526168"/>
                <a:gd name="connsiteY9" fmla="*/ 166675 h 264930"/>
                <a:gd name="connsiteX10" fmla="*/ 873269 w 1526168"/>
                <a:gd name="connsiteY10" fmla="*/ 169015 h 264930"/>
                <a:gd name="connsiteX11" fmla="*/ 838178 w 1526168"/>
                <a:gd name="connsiteY11" fmla="*/ 166675 h 264930"/>
                <a:gd name="connsiteX12" fmla="*/ 777354 w 1526168"/>
                <a:gd name="connsiteY12" fmla="*/ 169015 h 264930"/>
                <a:gd name="connsiteX13" fmla="*/ 716529 w 1526168"/>
                <a:gd name="connsiteY13" fmla="*/ 180712 h 264930"/>
                <a:gd name="connsiteX14" fmla="*/ 639329 w 1526168"/>
                <a:gd name="connsiteY14" fmla="*/ 192409 h 264930"/>
                <a:gd name="connsiteX15" fmla="*/ 592541 w 1526168"/>
                <a:gd name="connsiteY15" fmla="*/ 208785 h 264930"/>
                <a:gd name="connsiteX16" fmla="*/ 173789 w 1526168"/>
                <a:gd name="connsiteY16" fmla="*/ 253233 h 264930"/>
                <a:gd name="connsiteX17" fmla="*/ 63837 w 1526168"/>
                <a:gd name="connsiteY17" fmla="*/ 264930 h 264930"/>
                <a:gd name="connsiteX18" fmla="*/ 673 w 1526168"/>
                <a:gd name="connsiteY18" fmla="*/ 225160 h 264930"/>
                <a:gd name="connsiteX19" fmla="*/ 52140 w 1526168"/>
                <a:gd name="connsiteY19" fmla="*/ 183051 h 264930"/>
                <a:gd name="connsiteX20" fmla="*/ 241631 w 1526168"/>
                <a:gd name="connsiteY20" fmla="*/ 152639 h 264930"/>
                <a:gd name="connsiteX21" fmla="*/ 681531 w 1526168"/>
                <a:gd name="connsiteY21" fmla="*/ 60746 h 264930"/>
                <a:gd name="connsiteX0" fmla="*/ 681531 w 1526168"/>
                <a:gd name="connsiteY0" fmla="*/ 60746 h 268807"/>
                <a:gd name="connsiteX1" fmla="*/ 861996 w 1526168"/>
                <a:gd name="connsiteY1" fmla="*/ 73617 h 268807"/>
                <a:gd name="connsiteX2" fmla="*/ 1524742 w 1526168"/>
                <a:gd name="connsiteY2" fmla="*/ 3118 h 268807"/>
                <a:gd name="connsiteX3" fmla="*/ 1505749 w 1526168"/>
                <a:gd name="connsiteY3" fmla="*/ 93219 h 268807"/>
                <a:gd name="connsiteX4" fmla="*/ 1212482 w 1526168"/>
                <a:gd name="connsiteY4" fmla="*/ 119887 h 268807"/>
                <a:gd name="connsiteX5" fmla="*/ 1170373 w 1526168"/>
                <a:gd name="connsiteY5" fmla="*/ 105851 h 268807"/>
                <a:gd name="connsiteX6" fmla="*/ 1137621 w 1526168"/>
                <a:gd name="connsiteY6" fmla="*/ 96493 h 268807"/>
                <a:gd name="connsiteX7" fmla="*/ 1027670 w 1526168"/>
                <a:gd name="connsiteY7" fmla="*/ 133924 h 268807"/>
                <a:gd name="connsiteX8" fmla="*/ 950469 w 1526168"/>
                <a:gd name="connsiteY8" fmla="*/ 164336 h 268807"/>
                <a:gd name="connsiteX9" fmla="*/ 901342 w 1526168"/>
                <a:gd name="connsiteY9" fmla="*/ 166675 h 268807"/>
                <a:gd name="connsiteX10" fmla="*/ 873269 w 1526168"/>
                <a:gd name="connsiteY10" fmla="*/ 169015 h 268807"/>
                <a:gd name="connsiteX11" fmla="*/ 838178 w 1526168"/>
                <a:gd name="connsiteY11" fmla="*/ 166675 h 268807"/>
                <a:gd name="connsiteX12" fmla="*/ 777354 w 1526168"/>
                <a:gd name="connsiteY12" fmla="*/ 169015 h 268807"/>
                <a:gd name="connsiteX13" fmla="*/ 716529 w 1526168"/>
                <a:gd name="connsiteY13" fmla="*/ 180712 h 268807"/>
                <a:gd name="connsiteX14" fmla="*/ 639329 w 1526168"/>
                <a:gd name="connsiteY14" fmla="*/ 192409 h 268807"/>
                <a:gd name="connsiteX15" fmla="*/ 592541 w 1526168"/>
                <a:gd name="connsiteY15" fmla="*/ 208785 h 268807"/>
                <a:gd name="connsiteX16" fmla="*/ 173789 w 1526168"/>
                <a:gd name="connsiteY16" fmla="*/ 253233 h 268807"/>
                <a:gd name="connsiteX17" fmla="*/ 63837 w 1526168"/>
                <a:gd name="connsiteY17" fmla="*/ 264930 h 268807"/>
                <a:gd name="connsiteX18" fmla="*/ 673 w 1526168"/>
                <a:gd name="connsiteY18" fmla="*/ 225160 h 268807"/>
                <a:gd name="connsiteX19" fmla="*/ 52140 w 1526168"/>
                <a:gd name="connsiteY19" fmla="*/ 183051 h 268807"/>
                <a:gd name="connsiteX20" fmla="*/ 241631 w 1526168"/>
                <a:gd name="connsiteY20" fmla="*/ 152639 h 268807"/>
                <a:gd name="connsiteX21" fmla="*/ 681531 w 1526168"/>
                <a:gd name="connsiteY21" fmla="*/ 60746 h 268807"/>
                <a:gd name="connsiteX0" fmla="*/ 657421 w 1502058"/>
                <a:gd name="connsiteY0" fmla="*/ 60746 h 266047"/>
                <a:gd name="connsiteX1" fmla="*/ 837886 w 1502058"/>
                <a:gd name="connsiteY1" fmla="*/ 73617 h 266047"/>
                <a:gd name="connsiteX2" fmla="*/ 1500632 w 1502058"/>
                <a:gd name="connsiteY2" fmla="*/ 3118 h 266047"/>
                <a:gd name="connsiteX3" fmla="*/ 1481639 w 1502058"/>
                <a:gd name="connsiteY3" fmla="*/ 93219 h 266047"/>
                <a:gd name="connsiteX4" fmla="*/ 1188372 w 1502058"/>
                <a:gd name="connsiteY4" fmla="*/ 119887 h 266047"/>
                <a:gd name="connsiteX5" fmla="*/ 1146263 w 1502058"/>
                <a:gd name="connsiteY5" fmla="*/ 105851 h 266047"/>
                <a:gd name="connsiteX6" fmla="*/ 1113511 w 1502058"/>
                <a:gd name="connsiteY6" fmla="*/ 96493 h 266047"/>
                <a:gd name="connsiteX7" fmla="*/ 1003560 w 1502058"/>
                <a:gd name="connsiteY7" fmla="*/ 133924 h 266047"/>
                <a:gd name="connsiteX8" fmla="*/ 926359 w 1502058"/>
                <a:gd name="connsiteY8" fmla="*/ 164336 h 266047"/>
                <a:gd name="connsiteX9" fmla="*/ 877232 w 1502058"/>
                <a:gd name="connsiteY9" fmla="*/ 166675 h 266047"/>
                <a:gd name="connsiteX10" fmla="*/ 849159 w 1502058"/>
                <a:gd name="connsiteY10" fmla="*/ 169015 h 266047"/>
                <a:gd name="connsiteX11" fmla="*/ 814068 w 1502058"/>
                <a:gd name="connsiteY11" fmla="*/ 166675 h 266047"/>
                <a:gd name="connsiteX12" fmla="*/ 753244 w 1502058"/>
                <a:gd name="connsiteY12" fmla="*/ 169015 h 266047"/>
                <a:gd name="connsiteX13" fmla="*/ 692419 w 1502058"/>
                <a:gd name="connsiteY13" fmla="*/ 180712 h 266047"/>
                <a:gd name="connsiteX14" fmla="*/ 615219 w 1502058"/>
                <a:gd name="connsiteY14" fmla="*/ 192409 h 266047"/>
                <a:gd name="connsiteX15" fmla="*/ 568431 w 1502058"/>
                <a:gd name="connsiteY15" fmla="*/ 208785 h 266047"/>
                <a:gd name="connsiteX16" fmla="*/ 149679 w 1502058"/>
                <a:gd name="connsiteY16" fmla="*/ 253233 h 266047"/>
                <a:gd name="connsiteX17" fmla="*/ 39727 w 1502058"/>
                <a:gd name="connsiteY17" fmla="*/ 264930 h 266047"/>
                <a:gd name="connsiteX18" fmla="*/ 1968 w 1502058"/>
                <a:gd name="connsiteY18" fmla="*/ 221983 h 266047"/>
                <a:gd name="connsiteX19" fmla="*/ 28030 w 1502058"/>
                <a:gd name="connsiteY19" fmla="*/ 183051 h 266047"/>
                <a:gd name="connsiteX20" fmla="*/ 217521 w 1502058"/>
                <a:gd name="connsiteY20" fmla="*/ 152639 h 266047"/>
                <a:gd name="connsiteX21" fmla="*/ 657421 w 1502058"/>
                <a:gd name="connsiteY21" fmla="*/ 60746 h 266047"/>
                <a:gd name="connsiteX0" fmla="*/ 644089 w 1488726"/>
                <a:gd name="connsiteY0" fmla="*/ 60746 h 268443"/>
                <a:gd name="connsiteX1" fmla="*/ 824554 w 1488726"/>
                <a:gd name="connsiteY1" fmla="*/ 73617 h 268443"/>
                <a:gd name="connsiteX2" fmla="*/ 1487300 w 1488726"/>
                <a:gd name="connsiteY2" fmla="*/ 3118 h 268443"/>
                <a:gd name="connsiteX3" fmla="*/ 1468307 w 1488726"/>
                <a:gd name="connsiteY3" fmla="*/ 93219 h 268443"/>
                <a:gd name="connsiteX4" fmla="*/ 1175040 w 1488726"/>
                <a:gd name="connsiteY4" fmla="*/ 119887 h 268443"/>
                <a:gd name="connsiteX5" fmla="*/ 1132931 w 1488726"/>
                <a:gd name="connsiteY5" fmla="*/ 105851 h 268443"/>
                <a:gd name="connsiteX6" fmla="*/ 1100179 w 1488726"/>
                <a:gd name="connsiteY6" fmla="*/ 96493 h 268443"/>
                <a:gd name="connsiteX7" fmla="*/ 990228 w 1488726"/>
                <a:gd name="connsiteY7" fmla="*/ 133924 h 268443"/>
                <a:gd name="connsiteX8" fmla="*/ 913027 w 1488726"/>
                <a:gd name="connsiteY8" fmla="*/ 164336 h 268443"/>
                <a:gd name="connsiteX9" fmla="*/ 863900 w 1488726"/>
                <a:gd name="connsiteY9" fmla="*/ 166675 h 268443"/>
                <a:gd name="connsiteX10" fmla="*/ 835827 w 1488726"/>
                <a:gd name="connsiteY10" fmla="*/ 169015 h 268443"/>
                <a:gd name="connsiteX11" fmla="*/ 800736 w 1488726"/>
                <a:gd name="connsiteY11" fmla="*/ 166675 h 268443"/>
                <a:gd name="connsiteX12" fmla="*/ 739912 w 1488726"/>
                <a:gd name="connsiteY12" fmla="*/ 169015 h 268443"/>
                <a:gd name="connsiteX13" fmla="*/ 679087 w 1488726"/>
                <a:gd name="connsiteY13" fmla="*/ 180712 h 268443"/>
                <a:gd name="connsiteX14" fmla="*/ 601887 w 1488726"/>
                <a:gd name="connsiteY14" fmla="*/ 192409 h 268443"/>
                <a:gd name="connsiteX15" fmla="*/ 555099 w 1488726"/>
                <a:gd name="connsiteY15" fmla="*/ 208785 h 268443"/>
                <a:gd name="connsiteX16" fmla="*/ 136347 w 1488726"/>
                <a:gd name="connsiteY16" fmla="*/ 253233 h 268443"/>
                <a:gd name="connsiteX17" fmla="*/ 26395 w 1488726"/>
                <a:gd name="connsiteY17" fmla="*/ 264930 h 268443"/>
                <a:gd name="connsiteX18" fmla="*/ 14698 w 1488726"/>
                <a:gd name="connsiteY18" fmla="*/ 183051 h 268443"/>
                <a:gd name="connsiteX19" fmla="*/ 204189 w 1488726"/>
                <a:gd name="connsiteY19" fmla="*/ 152639 h 268443"/>
                <a:gd name="connsiteX20" fmla="*/ 644089 w 1488726"/>
                <a:gd name="connsiteY20" fmla="*/ 60746 h 268443"/>
                <a:gd name="connsiteX0" fmla="*/ 629390 w 1474027"/>
                <a:gd name="connsiteY0" fmla="*/ 60746 h 268444"/>
                <a:gd name="connsiteX1" fmla="*/ 809855 w 1474027"/>
                <a:gd name="connsiteY1" fmla="*/ 73617 h 268444"/>
                <a:gd name="connsiteX2" fmla="*/ 1472601 w 1474027"/>
                <a:gd name="connsiteY2" fmla="*/ 3118 h 268444"/>
                <a:gd name="connsiteX3" fmla="*/ 1453608 w 1474027"/>
                <a:gd name="connsiteY3" fmla="*/ 93219 h 268444"/>
                <a:gd name="connsiteX4" fmla="*/ 1160341 w 1474027"/>
                <a:gd name="connsiteY4" fmla="*/ 119887 h 268444"/>
                <a:gd name="connsiteX5" fmla="*/ 1118232 w 1474027"/>
                <a:gd name="connsiteY5" fmla="*/ 105851 h 268444"/>
                <a:gd name="connsiteX6" fmla="*/ 1085480 w 1474027"/>
                <a:gd name="connsiteY6" fmla="*/ 96493 h 268444"/>
                <a:gd name="connsiteX7" fmla="*/ 975529 w 1474027"/>
                <a:gd name="connsiteY7" fmla="*/ 133924 h 268444"/>
                <a:gd name="connsiteX8" fmla="*/ 898328 w 1474027"/>
                <a:gd name="connsiteY8" fmla="*/ 164336 h 268444"/>
                <a:gd name="connsiteX9" fmla="*/ 849201 w 1474027"/>
                <a:gd name="connsiteY9" fmla="*/ 166675 h 268444"/>
                <a:gd name="connsiteX10" fmla="*/ 821128 w 1474027"/>
                <a:gd name="connsiteY10" fmla="*/ 169015 h 268444"/>
                <a:gd name="connsiteX11" fmla="*/ 786037 w 1474027"/>
                <a:gd name="connsiteY11" fmla="*/ 166675 h 268444"/>
                <a:gd name="connsiteX12" fmla="*/ 725213 w 1474027"/>
                <a:gd name="connsiteY12" fmla="*/ 169015 h 268444"/>
                <a:gd name="connsiteX13" fmla="*/ 664388 w 1474027"/>
                <a:gd name="connsiteY13" fmla="*/ 180712 h 268444"/>
                <a:gd name="connsiteX14" fmla="*/ 587188 w 1474027"/>
                <a:gd name="connsiteY14" fmla="*/ 192409 h 268444"/>
                <a:gd name="connsiteX15" fmla="*/ 540400 w 1474027"/>
                <a:gd name="connsiteY15" fmla="*/ 208785 h 268444"/>
                <a:gd name="connsiteX16" fmla="*/ 121648 w 1474027"/>
                <a:gd name="connsiteY16" fmla="*/ 253233 h 268444"/>
                <a:gd name="connsiteX17" fmla="*/ 11696 w 1474027"/>
                <a:gd name="connsiteY17" fmla="*/ 264930 h 268444"/>
                <a:gd name="connsiteX18" fmla="*/ -1 w 1474027"/>
                <a:gd name="connsiteY18" fmla="*/ 183051 h 268444"/>
                <a:gd name="connsiteX19" fmla="*/ 189490 w 1474027"/>
                <a:gd name="connsiteY19" fmla="*/ 152639 h 268444"/>
                <a:gd name="connsiteX20" fmla="*/ 629390 w 1474027"/>
                <a:gd name="connsiteY20" fmla="*/ 60746 h 268444"/>
                <a:gd name="connsiteX0" fmla="*/ 629391 w 1474028"/>
                <a:gd name="connsiteY0" fmla="*/ 60746 h 266300"/>
                <a:gd name="connsiteX1" fmla="*/ 809856 w 1474028"/>
                <a:gd name="connsiteY1" fmla="*/ 73617 h 266300"/>
                <a:gd name="connsiteX2" fmla="*/ 1472602 w 1474028"/>
                <a:gd name="connsiteY2" fmla="*/ 3118 h 266300"/>
                <a:gd name="connsiteX3" fmla="*/ 1453609 w 1474028"/>
                <a:gd name="connsiteY3" fmla="*/ 93219 h 266300"/>
                <a:gd name="connsiteX4" fmla="*/ 1160342 w 1474028"/>
                <a:gd name="connsiteY4" fmla="*/ 119887 h 266300"/>
                <a:gd name="connsiteX5" fmla="*/ 1118233 w 1474028"/>
                <a:gd name="connsiteY5" fmla="*/ 105851 h 266300"/>
                <a:gd name="connsiteX6" fmla="*/ 1085481 w 1474028"/>
                <a:gd name="connsiteY6" fmla="*/ 96493 h 266300"/>
                <a:gd name="connsiteX7" fmla="*/ 975530 w 1474028"/>
                <a:gd name="connsiteY7" fmla="*/ 133924 h 266300"/>
                <a:gd name="connsiteX8" fmla="*/ 898329 w 1474028"/>
                <a:gd name="connsiteY8" fmla="*/ 164336 h 266300"/>
                <a:gd name="connsiteX9" fmla="*/ 849202 w 1474028"/>
                <a:gd name="connsiteY9" fmla="*/ 166675 h 266300"/>
                <a:gd name="connsiteX10" fmla="*/ 821129 w 1474028"/>
                <a:gd name="connsiteY10" fmla="*/ 169015 h 266300"/>
                <a:gd name="connsiteX11" fmla="*/ 786038 w 1474028"/>
                <a:gd name="connsiteY11" fmla="*/ 166675 h 266300"/>
                <a:gd name="connsiteX12" fmla="*/ 725214 w 1474028"/>
                <a:gd name="connsiteY12" fmla="*/ 169015 h 266300"/>
                <a:gd name="connsiteX13" fmla="*/ 664389 w 1474028"/>
                <a:gd name="connsiteY13" fmla="*/ 180712 h 266300"/>
                <a:gd name="connsiteX14" fmla="*/ 587189 w 1474028"/>
                <a:gd name="connsiteY14" fmla="*/ 192409 h 266300"/>
                <a:gd name="connsiteX15" fmla="*/ 540401 w 1474028"/>
                <a:gd name="connsiteY15" fmla="*/ 208785 h 266300"/>
                <a:gd name="connsiteX16" fmla="*/ 121649 w 1474028"/>
                <a:gd name="connsiteY16" fmla="*/ 253233 h 266300"/>
                <a:gd name="connsiteX17" fmla="*/ 11697 w 1474028"/>
                <a:gd name="connsiteY17" fmla="*/ 264930 h 266300"/>
                <a:gd name="connsiteX18" fmla="*/ 0 w 1474028"/>
                <a:gd name="connsiteY18" fmla="*/ 183051 h 266300"/>
                <a:gd name="connsiteX19" fmla="*/ 189491 w 1474028"/>
                <a:gd name="connsiteY19" fmla="*/ 152639 h 266300"/>
                <a:gd name="connsiteX20" fmla="*/ 629391 w 1474028"/>
                <a:gd name="connsiteY20" fmla="*/ 60746 h 26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grpSp>
    </p:spTree>
    <p:extLst>
      <p:ext uri="{BB962C8B-B14F-4D97-AF65-F5344CB8AC3E}">
        <p14:creationId xmlns:p14="http://schemas.microsoft.com/office/powerpoint/2010/main" val="66380619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7B41-F444-4483-9A5F-1574236585D0}"/>
              </a:ext>
            </a:extLst>
          </p:cNvPr>
          <p:cNvSpPr>
            <a:spLocks noGrp="1"/>
          </p:cNvSpPr>
          <p:nvPr>
            <p:ph type="title"/>
          </p:nvPr>
        </p:nvSpPr>
        <p:spPr/>
        <p:txBody>
          <a:bodyPr/>
          <a:lstStyle/>
          <a:p>
            <a:r>
              <a:rPr lang="en-US" dirty="0">
                <a:solidFill>
                  <a:schemeClr val="tx2"/>
                </a:solidFill>
              </a:rPr>
              <a:t>Market ANALYSIS</a:t>
            </a:r>
          </a:p>
        </p:txBody>
      </p:sp>
      <p:pic>
        <p:nvPicPr>
          <p:cNvPr id="5" name="Picture 4" descr="A picture containing graphical user interface&#10;&#10;Description automatically generated">
            <a:extLst>
              <a:ext uri="{FF2B5EF4-FFF2-40B4-BE49-F238E27FC236}">
                <a16:creationId xmlns:a16="http://schemas.microsoft.com/office/drawing/2014/main" id="{B21D9537-37C8-4D23-A005-5EE6F4F9D815}"/>
              </a:ext>
            </a:extLst>
          </p:cNvPr>
          <p:cNvPicPr/>
          <p:nvPr/>
        </p:nvPicPr>
        <p:blipFill>
          <a:blip r:embed="rId3">
            <a:extLst>
              <a:ext uri="{28A0092B-C50C-407E-A947-70E740481C1C}">
                <a14:useLocalDpi xmlns:a14="http://schemas.microsoft.com/office/drawing/2010/main" val="0"/>
              </a:ext>
            </a:extLst>
          </a:blip>
          <a:stretch>
            <a:fillRect/>
          </a:stretch>
        </p:blipFill>
        <p:spPr>
          <a:xfrm>
            <a:off x="566921" y="2356543"/>
            <a:ext cx="7945484" cy="3736278"/>
          </a:xfrm>
          <a:prstGeom prst="rect">
            <a:avLst/>
          </a:prstGeom>
        </p:spPr>
      </p:pic>
      <p:sp>
        <p:nvSpPr>
          <p:cNvPr id="3" name="Rectangle 2">
            <a:extLst>
              <a:ext uri="{FF2B5EF4-FFF2-40B4-BE49-F238E27FC236}">
                <a16:creationId xmlns:a16="http://schemas.microsoft.com/office/drawing/2014/main" id="{22BF9EFB-1DA6-40B0-9C0F-306F0C98C32E}"/>
              </a:ext>
            </a:extLst>
          </p:cNvPr>
          <p:cNvSpPr/>
          <p:nvPr/>
        </p:nvSpPr>
        <p:spPr>
          <a:xfrm>
            <a:off x="406400" y="1013381"/>
            <a:ext cx="11133757" cy="1264642"/>
          </a:xfrm>
          <a:prstGeom prst="rect">
            <a:avLst/>
          </a:prstGeom>
        </p:spPr>
        <p:txBody>
          <a:bodyPr wrap="square">
            <a:spAutoFit/>
          </a:bodyPr>
          <a:lstStyle/>
          <a:p>
            <a:pPr algn="just">
              <a:lnSpc>
                <a:spcPct val="107000"/>
              </a:lnSpc>
              <a:spcAft>
                <a:spcPts val="800"/>
              </a:spcAft>
            </a:pPr>
            <a:r>
              <a:rPr lang="en-IN">
                <a:latin typeface="Calibri" panose="020F0502020204030204" pitchFamily="34" charset="0"/>
                <a:ea typeface="Calibri" panose="020F0502020204030204" pitchFamily="34" charset="0"/>
                <a:cs typeface="Times New Roman" panose="02020603050405020304" pitchFamily="18" charset="0"/>
              </a:rPr>
              <a:t>The global health market is worth almost $10 trillion in both private and governmental sectors. In 2018 the USA digital health market was valued at USD 86.4 billion as reported by Global Digital Market research. According to various estimations, the global market size is to increase, exceeding $118 billion in 2021 to more than $504 billion in 2025 due to the adoption of advanced technologies.</a:t>
            </a:r>
            <a:endParaRPr lang="en-US">
              <a:latin typeface="Calibri" panose="020F0502020204030204" pitchFamily="34" charset="0"/>
              <a:ea typeface="Calibri" panose="020F0502020204030204" pitchFamily="34" charset="0"/>
              <a:cs typeface="Times New Roman" panose="02020603050405020304" pitchFamily="18" charset="0"/>
            </a:endParaRPr>
          </a:p>
        </p:txBody>
      </p:sp>
      <p:grpSp>
        <p:nvGrpSpPr>
          <p:cNvPr id="6" name="Group 5">
            <a:extLst>
              <a:ext uri="{FF2B5EF4-FFF2-40B4-BE49-F238E27FC236}">
                <a16:creationId xmlns:a16="http://schemas.microsoft.com/office/drawing/2014/main" id="{2DB6C47E-72EF-42AE-9580-6EC838A0D45D}"/>
              </a:ext>
            </a:extLst>
          </p:cNvPr>
          <p:cNvGrpSpPr/>
          <p:nvPr/>
        </p:nvGrpSpPr>
        <p:grpSpPr>
          <a:xfrm>
            <a:off x="9411093" y="1875464"/>
            <a:ext cx="2780907" cy="4093785"/>
            <a:chOff x="8317149" y="1752616"/>
            <a:chExt cx="3205576" cy="5105385"/>
          </a:xfrm>
        </p:grpSpPr>
        <p:sp>
          <p:nvSpPr>
            <p:cNvPr id="7" name="Freeform: Shape 6">
              <a:extLst>
                <a:ext uri="{FF2B5EF4-FFF2-40B4-BE49-F238E27FC236}">
                  <a16:creationId xmlns:a16="http://schemas.microsoft.com/office/drawing/2014/main" id="{79D548EB-3863-42CA-B047-3AD0AA43F9F3}"/>
                </a:ext>
              </a:extLst>
            </p:cNvPr>
            <p:cNvSpPr/>
            <p:nvPr/>
          </p:nvSpPr>
          <p:spPr>
            <a:xfrm flipH="1">
              <a:off x="9800026" y="2211444"/>
              <a:ext cx="814526" cy="1423068"/>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30303F7-9B70-4CB0-9026-72512A23E62C}"/>
                </a:ext>
              </a:extLst>
            </p:cNvPr>
            <p:cNvSpPr/>
            <p:nvPr/>
          </p:nvSpPr>
          <p:spPr>
            <a:xfrm flipH="1">
              <a:off x="9304630" y="2812242"/>
              <a:ext cx="2218095" cy="1955426"/>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003399"/>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B08B8F0-36C8-45E9-873A-A19EBBD1187A}"/>
                </a:ext>
              </a:extLst>
            </p:cNvPr>
            <p:cNvSpPr/>
            <p:nvPr/>
          </p:nvSpPr>
          <p:spPr>
            <a:xfrm flipH="1">
              <a:off x="8677693" y="4183862"/>
              <a:ext cx="817193" cy="700451"/>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FD01373-81A1-4050-A916-CED2C20734A2}"/>
                </a:ext>
              </a:extLst>
            </p:cNvPr>
            <p:cNvSpPr/>
            <p:nvPr/>
          </p:nvSpPr>
          <p:spPr>
            <a:xfrm flipH="1">
              <a:off x="9315548" y="4337390"/>
              <a:ext cx="1685621" cy="2520611"/>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rgbClr val="003399"/>
            </a:solidFill>
            <a:ln w="23341"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0A7BE86C-5E1A-406A-BEF1-C7C845A15502}"/>
                </a:ext>
              </a:extLst>
            </p:cNvPr>
            <p:cNvSpPr/>
            <p:nvPr/>
          </p:nvSpPr>
          <p:spPr>
            <a:xfrm flipH="1">
              <a:off x="9700710" y="1752616"/>
              <a:ext cx="963121" cy="817193"/>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E9834EC-1C83-4A2D-AB7A-C74A2FE13909}"/>
                </a:ext>
              </a:extLst>
            </p:cNvPr>
            <p:cNvSpPr/>
            <p:nvPr/>
          </p:nvSpPr>
          <p:spPr>
            <a:xfrm flipH="1">
              <a:off x="10385635" y="2284266"/>
              <a:ext cx="291855" cy="642080"/>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8D2803E-4455-4944-A306-CDB21D73B508}"/>
                </a:ext>
              </a:extLst>
            </p:cNvPr>
            <p:cNvSpPr/>
            <p:nvPr/>
          </p:nvSpPr>
          <p:spPr>
            <a:xfrm flipH="1">
              <a:off x="10889749" y="4657044"/>
              <a:ext cx="583710" cy="262669"/>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7501343-5536-4C43-AED4-74C7D9E5E634}"/>
                </a:ext>
              </a:extLst>
            </p:cNvPr>
            <p:cNvSpPr/>
            <p:nvPr/>
          </p:nvSpPr>
          <p:spPr>
            <a:xfrm flipH="1">
              <a:off x="9402652" y="4138455"/>
              <a:ext cx="1993821" cy="73834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 fmla="*/ 378983 w 1598173"/>
                <a:gd name="connsiteY0" fmla="*/ 526521 h 591825"/>
                <a:gd name="connsiteX1" fmla="*/ 173116 w 1598173"/>
                <a:gd name="connsiteY1" fmla="*/ 577988 h 591825"/>
                <a:gd name="connsiteX2" fmla="*/ 63164 w 1598173"/>
                <a:gd name="connsiteY2" fmla="*/ 568630 h 591825"/>
                <a:gd name="connsiteX3" fmla="*/ 0 w 1598173"/>
                <a:gd name="connsiteY3" fmla="*/ 458678 h 591825"/>
                <a:gd name="connsiteX4" fmla="*/ 123989 w 1598173"/>
                <a:gd name="connsiteY4" fmla="*/ 327672 h 591825"/>
                <a:gd name="connsiteX5" fmla="*/ 460862 w 1598173"/>
                <a:gd name="connsiteY5" fmla="*/ 224738 h 591825"/>
                <a:gd name="connsiteX6" fmla="*/ 673747 w 1598173"/>
                <a:gd name="connsiteY6" fmla="*/ 189647 h 591825"/>
                <a:gd name="connsiteX7" fmla="*/ 926402 w 1598173"/>
                <a:gd name="connsiteY7" fmla="*/ 128823 h 591825"/>
                <a:gd name="connsiteX8" fmla="*/ 1160342 w 1598173"/>
                <a:gd name="connsiteY8" fmla="*/ 18871 h 591825"/>
                <a:gd name="connsiteX9" fmla="*/ 1583774 w 1598173"/>
                <a:gd name="connsiteY9" fmla="*/ 39926 h 591825"/>
                <a:gd name="connsiteX10" fmla="*/ 1597810 w 1598173"/>
                <a:gd name="connsiteY10" fmla="*/ 51623 h 591825"/>
                <a:gd name="connsiteX11" fmla="*/ 1581434 w 1598173"/>
                <a:gd name="connsiteY11" fmla="*/ 67999 h 591825"/>
                <a:gd name="connsiteX12" fmla="*/ 1508913 w 1598173"/>
                <a:gd name="connsiteY12" fmla="*/ 75017 h 591825"/>
                <a:gd name="connsiteX13" fmla="*/ 1424694 w 1598173"/>
                <a:gd name="connsiteY13" fmla="*/ 60981 h 591825"/>
                <a:gd name="connsiteX14" fmla="*/ 1326440 w 1598173"/>
                <a:gd name="connsiteY14" fmla="*/ 56302 h 591825"/>
                <a:gd name="connsiteX15" fmla="*/ 1424694 w 1598173"/>
                <a:gd name="connsiteY15" fmla="*/ 79696 h 591825"/>
                <a:gd name="connsiteX16" fmla="*/ 1373228 w 1598173"/>
                <a:gd name="connsiteY16" fmla="*/ 112447 h 591825"/>
                <a:gd name="connsiteX17" fmla="*/ 1270294 w 1598173"/>
                <a:gd name="connsiteY17" fmla="*/ 100750 h 591825"/>
                <a:gd name="connsiteX18" fmla="*/ 1228185 w 1598173"/>
                <a:gd name="connsiteY18" fmla="*/ 110108 h 591825"/>
                <a:gd name="connsiteX19" fmla="*/ 1270294 w 1598173"/>
                <a:gd name="connsiteY19" fmla="*/ 112447 h 591825"/>
                <a:gd name="connsiteX20" fmla="*/ 1340476 w 1598173"/>
                <a:gd name="connsiteY20" fmla="*/ 131163 h 591825"/>
                <a:gd name="connsiteX21" fmla="*/ 1188415 w 1598173"/>
                <a:gd name="connsiteY21" fmla="*/ 173272 h 591825"/>
                <a:gd name="connsiteX22" fmla="*/ 994245 w 1598173"/>
                <a:gd name="connsiteY22" fmla="*/ 206023 h 591825"/>
                <a:gd name="connsiteX23" fmla="*/ 986231 w 1598173"/>
                <a:gd name="connsiteY23" fmla="*/ 243623 h 591825"/>
                <a:gd name="connsiteX24" fmla="*/ 900669 w 1598173"/>
                <a:gd name="connsiteY24" fmla="*/ 269187 h 591825"/>
                <a:gd name="connsiteX25" fmla="*/ 750947 w 1598173"/>
                <a:gd name="connsiteY25" fmla="*/ 360424 h 591825"/>
                <a:gd name="connsiteX26" fmla="*/ 378983 w 1598173"/>
                <a:gd name="connsiteY26" fmla="*/ 526521 h 591825"/>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986231 w 1598173"/>
                <a:gd name="connsiteY23" fmla="*/ 243623 h 591826"/>
                <a:gd name="connsiteX24" fmla="*/ 900669 w 1598173"/>
                <a:gd name="connsiteY24" fmla="*/ 269187 h 591826"/>
                <a:gd name="connsiteX25" fmla="*/ 750947 w 1598173"/>
                <a:gd name="connsiteY25" fmla="*/ 360424 h 591826"/>
                <a:gd name="connsiteX26" fmla="*/ 378983 w 1598173"/>
                <a:gd name="connsiteY26" fmla="*/ 526521 h 591826"/>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1002108 w 1598173"/>
                <a:gd name="connsiteY23" fmla="*/ 237271 h 591826"/>
                <a:gd name="connsiteX24" fmla="*/ 900669 w 1598173"/>
                <a:gd name="connsiteY24" fmla="*/ 269187 h 591826"/>
                <a:gd name="connsiteX25" fmla="*/ 750947 w 1598173"/>
                <a:gd name="connsiteY25" fmla="*/ 360424 h 591826"/>
                <a:gd name="connsiteX26" fmla="*/ 378983 w 1598173"/>
                <a:gd name="connsiteY26" fmla="*/ 526521 h 59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DEABCD4-C44C-400E-9201-F46F4FC5C285}"/>
                </a:ext>
              </a:extLst>
            </p:cNvPr>
            <p:cNvSpPr/>
            <p:nvPr/>
          </p:nvSpPr>
          <p:spPr>
            <a:xfrm flipH="1">
              <a:off x="8703117" y="4196716"/>
              <a:ext cx="963121" cy="700451"/>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6614B6E-766A-42D3-A712-70D9F805E101}"/>
                </a:ext>
              </a:extLst>
            </p:cNvPr>
            <p:cNvSpPr/>
            <p:nvPr/>
          </p:nvSpPr>
          <p:spPr>
            <a:xfrm flipH="1">
              <a:off x="9176562" y="4295144"/>
              <a:ext cx="204298" cy="175113"/>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8925FB38-CD3F-4BA3-A59A-B8DC860C8AB7}"/>
                </a:ext>
              </a:extLst>
            </p:cNvPr>
            <p:cNvSpPr/>
            <p:nvPr/>
          </p:nvSpPr>
          <p:spPr>
            <a:xfrm flipH="1">
              <a:off x="9024798" y="4287699"/>
              <a:ext cx="204298" cy="175113"/>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0AA37A5-88C3-4741-A643-16E51A0B59E1}"/>
                </a:ext>
              </a:extLst>
            </p:cNvPr>
            <p:cNvSpPr/>
            <p:nvPr/>
          </p:nvSpPr>
          <p:spPr>
            <a:xfrm flipH="1">
              <a:off x="8887626" y="4255524"/>
              <a:ext cx="175113" cy="145927"/>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1141BA06-4CEF-4177-8A3E-3A0E77CA5E72}"/>
                </a:ext>
              </a:extLst>
            </p:cNvPr>
            <p:cNvGrpSpPr/>
            <p:nvPr/>
          </p:nvGrpSpPr>
          <p:grpSpPr>
            <a:xfrm flipH="1">
              <a:off x="9546893" y="5193607"/>
              <a:ext cx="1399559" cy="393724"/>
              <a:chOff x="8963351" y="2835327"/>
              <a:chExt cx="1121835" cy="315595"/>
            </a:xfrm>
          </p:grpSpPr>
          <p:sp>
            <p:nvSpPr>
              <p:cNvPr id="31" name="Freeform: Shape 30">
                <a:extLst>
                  <a:ext uri="{FF2B5EF4-FFF2-40B4-BE49-F238E27FC236}">
                    <a16:creationId xmlns:a16="http://schemas.microsoft.com/office/drawing/2014/main" id="{72791B1C-75AD-43F5-8F1C-F85ECD91E1FA}"/>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F219A29-56DE-4F1B-BB6E-B5AF1BD665D1}"/>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3A4C5D6-7803-414B-A34B-CAEF2CF05E94}"/>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28F8F02-EC8E-4FB3-BEE3-257D174A2C26}"/>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03399"/>
              </a:solidFill>
              <a:ln w="2334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C006190-03ED-46AB-9015-2664C06D5E14}"/>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E074E34-DA08-477D-AB21-E1EF8E1F37CA}"/>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0" name="Freeform: Shape 19">
              <a:extLst>
                <a:ext uri="{FF2B5EF4-FFF2-40B4-BE49-F238E27FC236}">
                  <a16:creationId xmlns:a16="http://schemas.microsoft.com/office/drawing/2014/main" id="{3CB12B9F-449F-4B43-A9F6-91A90F186AC6}"/>
                </a:ext>
              </a:extLst>
            </p:cNvPr>
            <p:cNvSpPr/>
            <p:nvPr/>
          </p:nvSpPr>
          <p:spPr>
            <a:xfrm flipH="1">
              <a:off x="9801847" y="4826319"/>
              <a:ext cx="145927" cy="145927"/>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C2F0CB00-2AE8-4903-8796-8E8C70116C9F}"/>
                </a:ext>
              </a:extLst>
            </p:cNvPr>
            <p:cNvSpPr/>
            <p:nvPr/>
          </p:nvSpPr>
          <p:spPr>
            <a:xfrm flipH="1">
              <a:off x="9777783" y="5222682"/>
              <a:ext cx="145927" cy="145927"/>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A479D73-79AB-4222-B1AD-5200BE008476}"/>
                </a:ext>
              </a:extLst>
            </p:cNvPr>
            <p:cNvSpPr/>
            <p:nvPr/>
          </p:nvSpPr>
          <p:spPr>
            <a:xfrm flipH="1">
              <a:off x="9880491" y="4449267"/>
              <a:ext cx="145927" cy="145927"/>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667F8EB-5D83-4ADF-A852-94201E57E3EA}"/>
                </a:ext>
              </a:extLst>
            </p:cNvPr>
            <p:cNvSpPr/>
            <p:nvPr/>
          </p:nvSpPr>
          <p:spPr>
            <a:xfrm flipH="1">
              <a:off x="9736923" y="2240488"/>
              <a:ext cx="700452" cy="904749"/>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4FA768C-52A2-40F4-B1AB-2C25F832C105}"/>
                </a:ext>
              </a:extLst>
            </p:cNvPr>
            <p:cNvSpPr/>
            <p:nvPr/>
          </p:nvSpPr>
          <p:spPr>
            <a:xfrm flipH="1">
              <a:off x="9661041" y="4212695"/>
              <a:ext cx="262669" cy="145927"/>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1F3BE2E-5698-4F3B-938C-A88C1F096613}"/>
                </a:ext>
              </a:extLst>
            </p:cNvPr>
            <p:cNvSpPr/>
            <p:nvPr/>
          </p:nvSpPr>
          <p:spPr>
            <a:xfrm flipH="1">
              <a:off x="9845265" y="4434879"/>
              <a:ext cx="204298" cy="963120"/>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851A4A5-E7F9-4F10-836C-2978FE868A20}"/>
                </a:ext>
              </a:extLst>
            </p:cNvPr>
            <p:cNvSpPr/>
            <p:nvPr/>
          </p:nvSpPr>
          <p:spPr>
            <a:xfrm flipH="1">
              <a:off x="10058319" y="3573908"/>
              <a:ext cx="87556" cy="671266"/>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C68B571-FE86-4A87-ABB5-398C9C806A12}"/>
                </a:ext>
              </a:extLst>
            </p:cNvPr>
            <p:cNvSpPr/>
            <p:nvPr/>
          </p:nvSpPr>
          <p:spPr>
            <a:xfrm flipH="1">
              <a:off x="9984999" y="3708516"/>
              <a:ext cx="145927" cy="145927"/>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0B32DBA-D50B-4FEE-A2F2-F16334FE184D}"/>
                </a:ext>
              </a:extLst>
            </p:cNvPr>
            <p:cNvSpPr/>
            <p:nvPr/>
          </p:nvSpPr>
          <p:spPr>
            <a:xfrm flipH="1">
              <a:off x="9567647" y="4149043"/>
              <a:ext cx="233484" cy="116742"/>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CDE58E9-7942-4CE6-B205-C6634504CA6A}"/>
                </a:ext>
              </a:extLst>
            </p:cNvPr>
            <p:cNvSpPr/>
            <p:nvPr/>
          </p:nvSpPr>
          <p:spPr>
            <a:xfrm flipH="1">
              <a:off x="10453379" y="2417724"/>
              <a:ext cx="145927" cy="175113"/>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B33E192-F5FF-4816-BECF-1E2AC6768759}"/>
                </a:ext>
              </a:extLst>
            </p:cNvPr>
            <p:cNvSpPr/>
            <p:nvPr/>
          </p:nvSpPr>
          <p:spPr>
            <a:xfrm flipH="1">
              <a:off x="8317149" y="4140849"/>
              <a:ext cx="1838945" cy="332227"/>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 fmla="*/ 704159 w 1609507"/>
                <a:gd name="connsiteY0" fmla="*/ 1081755 h 1254870"/>
                <a:gd name="connsiteX1" fmla="*/ 772002 w 1609507"/>
                <a:gd name="connsiteY1" fmla="*/ 997536 h 1254870"/>
                <a:gd name="connsiteX2" fmla="*/ 858560 w 1609507"/>
                <a:gd name="connsiteY2" fmla="*/ 68795 h 1254870"/>
                <a:gd name="connsiteX3" fmla="*/ 1551022 w 1609507"/>
                <a:gd name="connsiteY3" fmla="*/ 68795 h 1254870"/>
                <a:gd name="connsiteX4" fmla="*/ 1609507 w 1609507"/>
                <a:gd name="connsiteY4" fmla="*/ 80492 h 1254870"/>
                <a:gd name="connsiteX5" fmla="*/ 1609507 w 1609507"/>
                <a:gd name="connsiteY5" fmla="*/ 262965 h 1254870"/>
                <a:gd name="connsiteX6" fmla="*/ 1560380 w 1609507"/>
                <a:gd name="connsiteY6" fmla="*/ 992857 h 1254870"/>
                <a:gd name="connsiteX7" fmla="*/ 1520610 w 1609507"/>
                <a:gd name="connsiteY7" fmla="*/ 1044324 h 1254870"/>
                <a:gd name="connsiteX8" fmla="*/ 1211809 w 1609507"/>
                <a:gd name="connsiteY8" fmla="*/ 1109827 h 1254870"/>
                <a:gd name="connsiteX9" fmla="*/ 1169700 w 1609507"/>
                <a:gd name="connsiteY9" fmla="*/ 1095791 h 1254870"/>
                <a:gd name="connsiteX10" fmla="*/ 1136948 w 1609507"/>
                <a:gd name="connsiteY10" fmla="*/ 1086433 h 1254870"/>
                <a:gd name="connsiteX11" fmla="*/ 1026997 w 1609507"/>
                <a:gd name="connsiteY11" fmla="*/ 1123864 h 1254870"/>
                <a:gd name="connsiteX12" fmla="*/ 949796 w 1609507"/>
                <a:gd name="connsiteY12" fmla="*/ 1154276 h 1254870"/>
                <a:gd name="connsiteX13" fmla="*/ 900669 w 1609507"/>
                <a:gd name="connsiteY13" fmla="*/ 1156615 h 1254870"/>
                <a:gd name="connsiteX14" fmla="*/ 872596 w 1609507"/>
                <a:gd name="connsiteY14" fmla="*/ 1158955 h 1254870"/>
                <a:gd name="connsiteX15" fmla="*/ 837505 w 1609507"/>
                <a:gd name="connsiteY15" fmla="*/ 1156615 h 1254870"/>
                <a:gd name="connsiteX16" fmla="*/ 776681 w 1609507"/>
                <a:gd name="connsiteY16" fmla="*/ 1158955 h 1254870"/>
                <a:gd name="connsiteX17" fmla="*/ 715856 w 1609507"/>
                <a:gd name="connsiteY17" fmla="*/ 1170652 h 1254870"/>
                <a:gd name="connsiteX18" fmla="*/ 638656 w 1609507"/>
                <a:gd name="connsiteY18" fmla="*/ 1182349 h 1254870"/>
                <a:gd name="connsiteX19" fmla="*/ 591868 w 1609507"/>
                <a:gd name="connsiteY19" fmla="*/ 1198725 h 1254870"/>
                <a:gd name="connsiteX20" fmla="*/ 173116 w 1609507"/>
                <a:gd name="connsiteY20" fmla="*/ 1243173 h 1254870"/>
                <a:gd name="connsiteX21" fmla="*/ 63164 w 1609507"/>
                <a:gd name="connsiteY21" fmla="*/ 1254870 h 1254870"/>
                <a:gd name="connsiteX22" fmla="*/ 0 w 1609507"/>
                <a:gd name="connsiteY22" fmla="*/ 1215100 h 1254870"/>
                <a:gd name="connsiteX23" fmla="*/ 51467 w 1609507"/>
                <a:gd name="connsiteY23" fmla="*/ 1172991 h 1254870"/>
                <a:gd name="connsiteX24" fmla="*/ 240958 w 1609507"/>
                <a:gd name="connsiteY24" fmla="*/ 1142579 h 1254870"/>
                <a:gd name="connsiteX25" fmla="*/ 704159 w 1609507"/>
                <a:gd name="connsiteY25" fmla="*/ 1081755 h 1254870"/>
                <a:gd name="connsiteX0" fmla="*/ 704159 w 1627491"/>
                <a:gd name="connsiteY0" fmla="*/ 1080978 h 1254093"/>
                <a:gd name="connsiteX1" fmla="*/ 772002 w 1627491"/>
                <a:gd name="connsiteY1" fmla="*/ 996759 h 1254093"/>
                <a:gd name="connsiteX2" fmla="*/ 1551022 w 1627491"/>
                <a:gd name="connsiteY2" fmla="*/ 68018 h 1254093"/>
                <a:gd name="connsiteX3" fmla="*/ 1609507 w 1627491"/>
                <a:gd name="connsiteY3" fmla="*/ 79715 h 1254093"/>
                <a:gd name="connsiteX4" fmla="*/ 1609507 w 1627491"/>
                <a:gd name="connsiteY4" fmla="*/ 262188 h 1254093"/>
                <a:gd name="connsiteX5" fmla="*/ 1560380 w 1627491"/>
                <a:gd name="connsiteY5" fmla="*/ 992080 h 1254093"/>
                <a:gd name="connsiteX6" fmla="*/ 1520610 w 1627491"/>
                <a:gd name="connsiteY6" fmla="*/ 1043547 h 1254093"/>
                <a:gd name="connsiteX7" fmla="*/ 1211809 w 1627491"/>
                <a:gd name="connsiteY7" fmla="*/ 1109050 h 1254093"/>
                <a:gd name="connsiteX8" fmla="*/ 1169700 w 1627491"/>
                <a:gd name="connsiteY8" fmla="*/ 1095014 h 1254093"/>
                <a:gd name="connsiteX9" fmla="*/ 1136948 w 1627491"/>
                <a:gd name="connsiteY9" fmla="*/ 1085656 h 1254093"/>
                <a:gd name="connsiteX10" fmla="*/ 1026997 w 1627491"/>
                <a:gd name="connsiteY10" fmla="*/ 1123087 h 1254093"/>
                <a:gd name="connsiteX11" fmla="*/ 949796 w 1627491"/>
                <a:gd name="connsiteY11" fmla="*/ 1153499 h 1254093"/>
                <a:gd name="connsiteX12" fmla="*/ 900669 w 1627491"/>
                <a:gd name="connsiteY12" fmla="*/ 1155838 h 1254093"/>
                <a:gd name="connsiteX13" fmla="*/ 872596 w 1627491"/>
                <a:gd name="connsiteY13" fmla="*/ 1158178 h 1254093"/>
                <a:gd name="connsiteX14" fmla="*/ 837505 w 1627491"/>
                <a:gd name="connsiteY14" fmla="*/ 1155838 h 1254093"/>
                <a:gd name="connsiteX15" fmla="*/ 776681 w 1627491"/>
                <a:gd name="connsiteY15" fmla="*/ 1158178 h 1254093"/>
                <a:gd name="connsiteX16" fmla="*/ 715856 w 1627491"/>
                <a:gd name="connsiteY16" fmla="*/ 1169875 h 1254093"/>
                <a:gd name="connsiteX17" fmla="*/ 638656 w 1627491"/>
                <a:gd name="connsiteY17" fmla="*/ 1181572 h 1254093"/>
                <a:gd name="connsiteX18" fmla="*/ 591868 w 1627491"/>
                <a:gd name="connsiteY18" fmla="*/ 1197948 h 1254093"/>
                <a:gd name="connsiteX19" fmla="*/ 173116 w 1627491"/>
                <a:gd name="connsiteY19" fmla="*/ 1242396 h 1254093"/>
                <a:gd name="connsiteX20" fmla="*/ 63164 w 1627491"/>
                <a:gd name="connsiteY20" fmla="*/ 1254093 h 1254093"/>
                <a:gd name="connsiteX21" fmla="*/ 0 w 1627491"/>
                <a:gd name="connsiteY21" fmla="*/ 1214323 h 1254093"/>
                <a:gd name="connsiteX22" fmla="*/ 51467 w 1627491"/>
                <a:gd name="connsiteY22" fmla="*/ 1172214 h 1254093"/>
                <a:gd name="connsiteX23" fmla="*/ 240958 w 1627491"/>
                <a:gd name="connsiteY23" fmla="*/ 1141802 h 1254093"/>
                <a:gd name="connsiteX24" fmla="*/ 704159 w 1627491"/>
                <a:gd name="connsiteY24" fmla="*/ 1080978 h 1254093"/>
                <a:gd name="connsiteX0" fmla="*/ 704159 w 1609507"/>
                <a:gd name="connsiteY0" fmla="*/ 1001263 h 1174378"/>
                <a:gd name="connsiteX1" fmla="*/ 772002 w 1609507"/>
                <a:gd name="connsiteY1" fmla="*/ 917044 h 1174378"/>
                <a:gd name="connsiteX2" fmla="*/ 1609507 w 1609507"/>
                <a:gd name="connsiteY2" fmla="*/ 0 h 1174378"/>
                <a:gd name="connsiteX3" fmla="*/ 1609507 w 1609507"/>
                <a:gd name="connsiteY3" fmla="*/ 182473 h 1174378"/>
                <a:gd name="connsiteX4" fmla="*/ 1560380 w 1609507"/>
                <a:gd name="connsiteY4" fmla="*/ 912365 h 1174378"/>
                <a:gd name="connsiteX5" fmla="*/ 1520610 w 1609507"/>
                <a:gd name="connsiteY5" fmla="*/ 963832 h 1174378"/>
                <a:gd name="connsiteX6" fmla="*/ 1211809 w 1609507"/>
                <a:gd name="connsiteY6" fmla="*/ 1029335 h 1174378"/>
                <a:gd name="connsiteX7" fmla="*/ 1169700 w 1609507"/>
                <a:gd name="connsiteY7" fmla="*/ 1015299 h 1174378"/>
                <a:gd name="connsiteX8" fmla="*/ 1136948 w 1609507"/>
                <a:gd name="connsiteY8" fmla="*/ 1005941 h 1174378"/>
                <a:gd name="connsiteX9" fmla="*/ 1026997 w 1609507"/>
                <a:gd name="connsiteY9" fmla="*/ 1043372 h 1174378"/>
                <a:gd name="connsiteX10" fmla="*/ 949796 w 1609507"/>
                <a:gd name="connsiteY10" fmla="*/ 1073784 h 1174378"/>
                <a:gd name="connsiteX11" fmla="*/ 900669 w 1609507"/>
                <a:gd name="connsiteY11" fmla="*/ 1076123 h 1174378"/>
                <a:gd name="connsiteX12" fmla="*/ 872596 w 1609507"/>
                <a:gd name="connsiteY12" fmla="*/ 1078463 h 1174378"/>
                <a:gd name="connsiteX13" fmla="*/ 837505 w 1609507"/>
                <a:gd name="connsiteY13" fmla="*/ 1076123 h 1174378"/>
                <a:gd name="connsiteX14" fmla="*/ 776681 w 1609507"/>
                <a:gd name="connsiteY14" fmla="*/ 1078463 h 1174378"/>
                <a:gd name="connsiteX15" fmla="*/ 715856 w 1609507"/>
                <a:gd name="connsiteY15" fmla="*/ 1090160 h 1174378"/>
                <a:gd name="connsiteX16" fmla="*/ 638656 w 1609507"/>
                <a:gd name="connsiteY16" fmla="*/ 1101857 h 1174378"/>
                <a:gd name="connsiteX17" fmla="*/ 591868 w 1609507"/>
                <a:gd name="connsiteY17" fmla="*/ 1118233 h 1174378"/>
                <a:gd name="connsiteX18" fmla="*/ 173116 w 1609507"/>
                <a:gd name="connsiteY18" fmla="*/ 1162681 h 1174378"/>
                <a:gd name="connsiteX19" fmla="*/ 63164 w 1609507"/>
                <a:gd name="connsiteY19" fmla="*/ 1174378 h 1174378"/>
                <a:gd name="connsiteX20" fmla="*/ 0 w 1609507"/>
                <a:gd name="connsiteY20" fmla="*/ 1134608 h 1174378"/>
                <a:gd name="connsiteX21" fmla="*/ 51467 w 1609507"/>
                <a:gd name="connsiteY21" fmla="*/ 1092499 h 1174378"/>
                <a:gd name="connsiteX22" fmla="*/ 240958 w 1609507"/>
                <a:gd name="connsiteY22" fmla="*/ 1062087 h 1174378"/>
                <a:gd name="connsiteX23" fmla="*/ 704159 w 1609507"/>
                <a:gd name="connsiteY23" fmla="*/ 1001263 h 1174378"/>
                <a:gd name="connsiteX0" fmla="*/ 704159 w 1609507"/>
                <a:gd name="connsiteY0" fmla="*/ 818790 h 991905"/>
                <a:gd name="connsiteX1" fmla="*/ 772002 w 1609507"/>
                <a:gd name="connsiteY1" fmla="*/ 734571 h 991905"/>
                <a:gd name="connsiteX2" fmla="*/ 1609507 w 1609507"/>
                <a:gd name="connsiteY2" fmla="*/ 0 h 991905"/>
                <a:gd name="connsiteX3" fmla="*/ 1560380 w 1609507"/>
                <a:gd name="connsiteY3" fmla="*/ 729892 h 991905"/>
                <a:gd name="connsiteX4" fmla="*/ 1520610 w 1609507"/>
                <a:gd name="connsiteY4" fmla="*/ 781359 h 991905"/>
                <a:gd name="connsiteX5" fmla="*/ 1211809 w 1609507"/>
                <a:gd name="connsiteY5" fmla="*/ 846862 h 991905"/>
                <a:gd name="connsiteX6" fmla="*/ 1169700 w 1609507"/>
                <a:gd name="connsiteY6" fmla="*/ 832826 h 991905"/>
                <a:gd name="connsiteX7" fmla="*/ 1136948 w 1609507"/>
                <a:gd name="connsiteY7" fmla="*/ 823468 h 991905"/>
                <a:gd name="connsiteX8" fmla="*/ 1026997 w 1609507"/>
                <a:gd name="connsiteY8" fmla="*/ 860899 h 991905"/>
                <a:gd name="connsiteX9" fmla="*/ 949796 w 1609507"/>
                <a:gd name="connsiteY9" fmla="*/ 891311 h 991905"/>
                <a:gd name="connsiteX10" fmla="*/ 900669 w 1609507"/>
                <a:gd name="connsiteY10" fmla="*/ 893650 h 991905"/>
                <a:gd name="connsiteX11" fmla="*/ 872596 w 1609507"/>
                <a:gd name="connsiteY11" fmla="*/ 895990 h 991905"/>
                <a:gd name="connsiteX12" fmla="*/ 837505 w 1609507"/>
                <a:gd name="connsiteY12" fmla="*/ 893650 h 991905"/>
                <a:gd name="connsiteX13" fmla="*/ 776681 w 1609507"/>
                <a:gd name="connsiteY13" fmla="*/ 895990 h 991905"/>
                <a:gd name="connsiteX14" fmla="*/ 715856 w 1609507"/>
                <a:gd name="connsiteY14" fmla="*/ 907687 h 991905"/>
                <a:gd name="connsiteX15" fmla="*/ 638656 w 1609507"/>
                <a:gd name="connsiteY15" fmla="*/ 919384 h 991905"/>
                <a:gd name="connsiteX16" fmla="*/ 591868 w 1609507"/>
                <a:gd name="connsiteY16" fmla="*/ 935760 h 991905"/>
                <a:gd name="connsiteX17" fmla="*/ 173116 w 1609507"/>
                <a:gd name="connsiteY17" fmla="*/ 980208 h 991905"/>
                <a:gd name="connsiteX18" fmla="*/ 63164 w 1609507"/>
                <a:gd name="connsiteY18" fmla="*/ 991905 h 991905"/>
                <a:gd name="connsiteX19" fmla="*/ 0 w 1609507"/>
                <a:gd name="connsiteY19" fmla="*/ 952135 h 991905"/>
                <a:gd name="connsiteX20" fmla="*/ 51467 w 1609507"/>
                <a:gd name="connsiteY20" fmla="*/ 910026 h 991905"/>
                <a:gd name="connsiteX21" fmla="*/ 240958 w 1609507"/>
                <a:gd name="connsiteY21" fmla="*/ 879614 h 991905"/>
                <a:gd name="connsiteX22" fmla="*/ 704159 w 1609507"/>
                <a:gd name="connsiteY22" fmla="*/ 818790 h 991905"/>
                <a:gd name="connsiteX0" fmla="*/ 704159 w 1561719"/>
                <a:gd name="connsiteY0" fmla="*/ 217224 h 390339"/>
                <a:gd name="connsiteX1" fmla="*/ 772002 w 1561719"/>
                <a:gd name="connsiteY1" fmla="*/ 133005 h 390339"/>
                <a:gd name="connsiteX2" fmla="*/ 1512419 w 1561719"/>
                <a:gd name="connsiteY2" fmla="*/ 15907 h 390339"/>
                <a:gd name="connsiteX3" fmla="*/ 1560380 w 1561719"/>
                <a:gd name="connsiteY3" fmla="*/ 128326 h 390339"/>
                <a:gd name="connsiteX4" fmla="*/ 1520610 w 1561719"/>
                <a:gd name="connsiteY4" fmla="*/ 179793 h 390339"/>
                <a:gd name="connsiteX5" fmla="*/ 1211809 w 1561719"/>
                <a:gd name="connsiteY5" fmla="*/ 245296 h 390339"/>
                <a:gd name="connsiteX6" fmla="*/ 1169700 w 1561719"/>
                <a:gd name="connsiteY6" fmla="*/ 231260 h 390339"/>
                <a:gd name="connsiteX7" fmla="*/ 1136948 w 1561719"/>
                <a:gd name="connsiteY7" fmla="*/ 221902 h 390339"/>
                <a:gd name="connsiteX8" fmla="*/ 1026997 w 1561719"/>
                <a:gd name="connsiteY8" fmla="*/ 259333 h 390339"/>
                <a:gd name="connsiteX9" fmla="*/ 949796 w 1561719"/>
                <a:gd name="connsiteY9" fmla="*/ 289745 h 390339"/>
                <a:gd name="connsiteX10" fmla="*/ 900669 w 1561719"/>
                <a:gd name="connsiteY10" fmla="*/ 292084 h 390339"/>
                <a:gd name="connsiteX11" fmla="*/ 872596 w 1561719"/>
                <a:gd name="connsiteY11" fmla="*/ 294424 h 390339"/>
                <a:gd name="connsiteX12" fmla="*/ 837505 w 1561719"/>
                <a:gd name="connsiteY12" fmla="*/ 292084 h 390339"/>
                <a:gd name="connsiteX13" fmla="*/ 776681 w 1561719"/>
                <a:gd name="connsiteY13" fmla="*/ 294424 h 390339"/>
                <a:gd name="connsiteX14" fmla="*/ 715856 w 1561719"/>
                <a:gd name="connsiteY14" fmla="*/ 306121 h 390339"/>
                <a:gd name="connsiteX15" fmla="*/ 638656 w 1561719"/>
                <a:gd name="connsiteY15" fmla="*/ 317818 h 390339"/>
                <a:gd name="connsiteX16" fmla="*/ 591868 w 1561719"/>
                <a:gd name="connsiteY16" fmla="*/ 334194 h 390339"/>
                <a:gd name="connsiteX17" fmla="*/ 173116 w 1561719"/>
                <a:gd name="connsiteY17" fmla="*/ 378642 h 390339"/>
                <a:gd name="connsiteX18" fmla="*/ 63164 w 1561719"/>
                <a:gd name="connsiteY18" fmla="*/ 390339 h 390339"/>
                <a:gd name="connsiteX19" fmla="*/ 0 w 1561719"/>
                <a:gd name="connsiteY19" fmla="*/ 350569 h 390339"/>
                <a:gd name="connsiteX20" fmla="*/ 51467 w 1561719"/>
                <a:gd name="connsiteY20" fmla="*/ 308460 h 390339"/>
                <a:gd name="connsiteX21" fmla="*/ 240958 w 1561719"/>
                <a:gd name="connsiteY21" fmla="*/ 278048 h 390339"/>
                <a:gd name="connsiteX22" fmla="*/ 704159 w 1561719"/>
                <a:gd name="connsiteY22" fmla="*/ 217224 h 390339"/>
                <a:gd name="connsiteX0" fmla="*/ 704159 w 1561864"/>
                <a:gd name="connsiteY0" fmla="*/ 221134 h 394249"/>
                <a:gd name="connsiteX1" fmla="*/ 772002 w 1561864"/>
                <a:gd name="connsiteY1" fmla="*/ 136915 h 394249"/>
                <a:gd name="connsiteX2" fmla="*/ 1512419 w 1561864"/>
                <a:gd name="connsiteY2" fmla="*/ 19817 h 394249"/>
                <a:gd name="connsiteX3" fmla="*/ 1560380 w 1561864"/>
                <a:gd name="connsiteY3" fmla="*/ 132236 h 394249"/>
                <a:gd name="connsiteX4" fmla="*/ 1520610 w 1561864"/>
                <a:gd name="connsiteY4" fmla="*/ 183703 h 394249"/>
                <a:gd name="connsiteX5" fmla="*/ 1211809 w 1561864"/>
                <a:gd name="connsiteY5" fmla="*/ 249206 h 394249"/>
                <a:gd name="connsiteX6" fmla="*/ 1169700 w 1561864"/>
                <a:gd name="connsiteY6" fmla="*/ 235170 h 394249"/>
                <a:gd name="connsiteX7" fmla="*/ 1136948 w 1561864"/>
                <a:gd name="connsiteY7" fmla="*/ 225812 h 394249"/>
                <a:gd name="connsiteX8" fmla="*/ 1026997 w 1561864"/>
                <a:gd name="connsiteY8" fmla="*/ 263243 h 394249"/>
                <a:gd name="connsiteX9" fmla="*/ 949796 w 1561864"/>
                <a:gd name="connsiteY9" fmla="*/ 293655 h 394249"/>
                <a:gd name="connsiteX10" fmla="*/ 900669 w 1561864"/>
                <a:gd name="connsiteY10" fmla="*/ 295994 h 394249"/>
                <a:gd name="connsiteX11" fmla="*/ 872596 w 1561864"/>
                <a:gd name="connsiteY11" fmla="*/ 298334 h 394249"/>
                <a:gd name="connsiteX12" fmla="*/ 837505 w 1561864"/>
                <a:gd name="connsiteY12" fmla="*/ 295994 h 394249"/>
                <a:gd name="connsiteX13" fmla="*/ 776681 w 1561864"/>
                <a:gd name="connsiteY13" fmla="*/ 298334 h 394249"/>
                <a:gd name="connsiteX14" fmla="*/ 715856 w 1561864"/>
                <a:gd name="connsiteY14" fmla="*/ 310031 h 394249"/>
                <a:gd name="connsiteX15" fmla="*/ 638656 w 1561864"/>
                <a:gd name="connsiteY15" fmla="*/ 321728 h 394249"/>
                <a:gd name="connsiteX16" fmla="*/ 591868 w 1561864"/>
                <a:gd name="connsiteY16" fmla="*/ 338104 h 394249"/>
                <a:gd name="connsiteX17" fmla="*/ 173116 w 1561864"/>
                <a:gd name="connsiteY17" fmla="*/ 382552 h 394249"/>
                <a:gd name="connsiteX18" fmla="*/ 63164 w 1561864"/>
                <a:gd name="connsiteY18" fmla="*/ 394249 h 394249"/>
                <a:gd name="connsiteX19" fmla="*/ 0 w 1561864"/>
                <a:gd name="connsiteY19" fmla="*/ 354479 h 394249"/>
                <a:gd name="connsiteX20" fmla="*/ 51467 w 1561864"/>
                <a:gd name="connsiteY20" fmla="*/ 312370 h 394249"/>
                <a:gd name="connsiteX21" fmla="*/ 240958 w 1561864"/>
                <a:gd name="connsiteY21" fmla="*/ 281958 h 394249"/>
                <a:gd name="connsiteX22" fmla="*/ 704159 w 1561864"/>
                <a:gd name="connsiteY22" fmla="*/ 221134 h 394249"/>
                <a:gd name="connsiteX0" fmla="*/ 704159 w 1561111"/>
                <a:gd name="connsiteY0" fmla="*/ 201952 h 375067"/>
                <a:gd name="connsiteX1" fmla="*/ 772002 w 1561111"/>
                <a:gd name="connsiteY1" fmla="*/ 117733 h 375067"/>
                <a:gd name="connsiteX2" fmla="*/ 1512419 w 1561111"/>
                <a:gd name="connsiteY2" fmla="*/ 635 h 375067"/>
                <a:gd name="connsiteX3" fmla="*/ 1560380 w 1561111"/>
                <a:gd name="connsiteY3" fmla="*/ 113054 h 375067"/>
                <a:gd name="connsiteX4" fmla="*/ 1520610 w 1561111"/>
                <a:gd name="connsiteY4" fmla="*/ 164521 h 375067"/>
                <a:gd name="connsiteX5" fmla="*/ 1211809 w 1561111"/>
                <a:gd name="connsiteY5" fmla="*/ 230024 h 375067"/>
                <a:gd name="connsiteX6" fmla="*/ 1169700 w 1561111"/>
                <a:gd name="connsiteY6" fmla="*/ 215988 h 375067"/>
                <a:gd name="connsiteX7" fmla="*/ 1136948 w 1561111"/>
                <a:gd name="connsiteY7" fmla="*/ 206630 h 375067"/>
                <a:gd name="connsiteX8" fmla="*/ 1026997 w 1561111"/>
                <a:gd name="connsiteY8" fmla="*/ 244061 h 375067"/>
                <a:gd name="connsiteX9" fmla="*/ 949796 w 1561111"/>
                <a:gd name="connsiteY9" fmla="*/ 274473 h 375067"/>
                <a:gd name="connsiteX10" fmla="*/ 900669 w 1561111"/>
                <a:gd name="connsiteY10" fmla="*/ 276812 h 375067"/>
                <a:gd name="connsiteX11" fmla="*/ 872596 w 1561111"/>
                <a:gd name="connsiteY11" fmla="*/ 279152 h 375067"/>
                <a:gd name="connsiteX12" fmla="*/ 837505 w 1561111"/>
                <a:gd name="connsiteY12" fmla="*/ 276812 h 375067"/>
                <a:gd name="connsiteX13" fmla="*/ 776681 w 1561111"/>
                <a:gd name="connsiteY13" fmla="*/ 279152 h 375067"/>
                <a:gd name="connsiteX14" fmla="*/ 715856 w 1561111"/>
                <a:gd name="connsiteY14" fmla="*/ 290849 h 375067"/>
                <a:gd name="connsiteX15" fmla="*/ 638656 w 1561111"/>
                <a:gd name="connsiteY15" fmla="*/ 302546 h 375067"/>
                <a:gd name="connsiteX16" fmla="*/ 591868 w 1561111"/>
                <a:gd name="connsiteY16" fmla="*/ 318922 h 375067"/>
                <a:gd name="connsiteX17" fmla="*/ 173116 w 1561111"/>
                <a:gd name="connsiteY17" fmla="*/ 363370 h 375067"/>
                <a:gd name="connsiteX18" fmla="*/ 63164 w 1561111"/>
                <a:gd name="connsiteY18" fmla="*/ 375067 h 375067"/>
                <a:gd name="connsiteX19" fmla="*/ 0 w 1561111"/>
                <a:gd name="connsiteY19" fmla="*/ 335297 h 375067"/>
                <a:gd name="connsiteX20" fmla="*/ 51467 w 1561111"/>
                <a:gd name="connsiteY20" fmla="*/ 293188 h 375067"/>
                <a:gd name="connsiteX21" fmla="*/ 240958 w 1561111"/>
                <a:gd name="connsiteY21" fmla="*/ 262776 h 375067"/>
                <a:gd name="connsiteX22" fmla="*/ 704159 w 1561111"/>
                <a:gd name="connsiteY22" fmla="*/ 201952 h 375067"/>
                <a:gd name="connsiteX0" fmla="*/ 704159 w 1563254"/>
                <a:gd name="connsiteY0" fmla="*/ 172385 h 345500"/>
                <a:gd name="connsiteX1" fmla="*/ 772002 w 1563254"/>
                <a:gd name="connsiteY1" fmla="*/ 88166 h 345500"/>
                <a:gd name="connsiteX2" fmla="*/ 1559020 w 1563254"/>
                <a:gd name="connsiteY2" fmla="*/ 13786 h 345500"/>
                <a:gd name="connsiteX3" fmla="*/ 1560380 w 1563254"/>
                <a:gd name="connsiteY3" fmla="*/ 83487 h 345500"/>
                <a:gd name="connsiteX4" fmla="*/ 1520610 w 1563254"/>
                <a:gd name="connsiteY4" fmla="*/ 134954 h 345500"/>
                <a:gd name="connsiteX5" fmla="*/ 1211809 w 1563254"/>
                <a:gd name="connsiteY5" fmla="*/ 200457 h 345500"/>
                <a:gd name="connsiteX6" fmla="*/ 1169700 w 1563254"/>
                <a:gd name="connsiteY6" fmla="*/ 186421 h 345500"/>
                <a:gd name="connsiteX7" fmla="*/ 1136948 w 1563254"/>
                <a:gd name="connsiteY7" fmla="*/ 177063 h 345500"/>
                <a:gd name="connsiteX8" fmla="*/ 1026997 w 1563254"/>
                <a:gd name="connsiteY8" fmla="*/ 214494 h 345500"/>
                <a:gd name="connsiteX9" fmla="*/ 949796 w 1563254"/>
                <a:gd name="connsiteY9" fmla="*/ 244906 h 345500"/>
                <a:gd name="connsiteX10" fmla="*/ 900669 w 1563254"/>
                <a:gd name="connsiteY10" fmla="*/ 247245 h 345500"/>
                <a:gd name="connsiteX11" fmla="*/ 872596 w 1563254"/>
                <a:gd name="connsiteY11" fmla="*/ 249585 h 345500"/>
                <a:gd name="connsiteX12" fmla="*/ 837505 w 1563254"/>
                <a:gd name="connsiteY12" fmla="*/ 247245 h 345500"/>
                <a:gd name="connsiteX13" fmla="*/ 776681 w 1563254"/>
                <a:gd name="connsiteY13" fmla="*/ 249585 h 345500"/>
                <a:gd name="connsiteX14" fmla="*/ 715856 w 1563254"/>
                <a:gd name="connsiteY14" fmla="*/ 261282 h 345500"/>
                <a:gd name="connsiteX15" fmla="*/ 638656 w 1563254"/>
                <a:gd name="connsiteY15" fmla="*/ 272979 h 345500"/>
                <a:gd name="connsiteX16" fmla="*/ 591868 w 1563254"/>
                <a:gd name="connsiteY16" fmla="*/ 289355 h 345500"/>
                <a:gd name="connsiteX17" fmla="*/ 173116 w 1563254"/>
                <a:gd name="connsiteY17" fmla="*/ 333803 h 345500"/>
                <a:gd name="connsiteX18" fmla="*/ 63164 w 1563254"/>
                <a:gd name="connsiteY18" fmla="*/ 345500 h 345500"/>
                <a:gd name="connsiteX19" fmla="*/ 0 w 1563254"/>
                <a:gd name="connsiteY19" fmla="*/ 305730 h 345500"/>
                <a:gd name="connsiteX20" fmla="*/ 51467 w 1563254"/>
                <a:gd name="connsiteY20" fmla="*/ 263621 h 345500"/>
                <a:gd name="connsiteX21" fmla="*/ 240958 w 1563254"/>
                <a:gd name="connsiteY21" fmla="*/ 233209 h 345500"/>
                <a:gd name="connsiteX22" fmla="*/ 704159 w 1563254"/>
                <a:gd name="connsiteY22" fmla="*/ 172385 h 345500"/>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05076 w 1563254"/>
                <a:gd name="connsiteY4" fmla="*/ 165978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608004"/>
                <a:gd name="connsiteY0" fmla="*/ 98554 h 337689"/>
                <a:gd name="connsiteX1" fmla="*/ 830254 w 1608004"/>
                <a:gd name="connsiteY1" fmla="*/ 99773 h 337689"/>
                <a:gd name="connsiteX2" fmla="*/ 1559020 w 1608004"/>
                <a:gd name="connsiteY2" fmla="*/ 5975 h 337689"/>
                <a:gd name="connsiteX3" fmla="*/ 1505076 w 1608004"/>
                <a:gd name="connsiteY3" fmla="*/ 165978 h 337689"/>
                <a:gd name="connsiteX4" fmla="*/ 1211809 w 1608004"/>
                <a:gd name="connsiteY4" fmla="*/ 192646 h 337689"/>
                <a:gd name="connsiteX5" fmla="*/ 1169700 w 1608004"/>
                <a:gd name="connsiteY5" fmla="*/ 178610 h 337689"/>
                <a:gd name="connsiteX6" fmla="*/ 1136948 w 1608004"/>
                <a:gd name="connsiteY6" fmla="*/ 169252 h 337689"/>
                <a:gd name="connsiteX7" fmla="*/ 1026997 w 1608004"/>
                <a:gd name="connsiteY7" fmla="*/ 206683 h 337689"/>
                <a:gd name="connsiteX8" fmla="*/ 949796 w 1608004"/>
                <a:gd name="connsiteY8" fmla="*/ 237095 h 337689"/>
                <a:gd name="connsiteX9" fmla="*/ 900669 w 1608004"/>
                <a:gd name="connsiteY9" fmla="*/ 239434 h 337689"/>
                <a:gd name="connsiteX10" fmla="*/ 872596 w 1608004"/>
                <a:gd name="connsiteY10" fmla="*/ 241774 h 337689"/>
                <a:gd name="connsiteX11" fmla="*/ 837505 w 1608004"/>
                <a:gd name="connsiteY11" fmla="*/ 239434 h 337689"/>
                <a:gd name="connsiteX12" fmla="*/ 776681 w 1608004"/>
                <a:gd name="connsiteY12" fmla="*/ 241774 h 337689"/>
                <a:gd name="connsiteX13" fmla="*/ 715856 w 1608004"/>
                <a:gd name="connsiteY13" fmla="*/ 253471 h 337689"/>
                <a:gd name="connsiteX14" fmla="*/ 638656 w 1608004"/>
                <a:gd name="connsiteY14" fmla="*/ 265168 h 337689"/>
                <a:gd name="connsiteX15" fmla="*/ 591868 w 1608004"/>
                <a:gd name="connsiteY15" fmla="*/ 281544 h 337689"/>
                <a:gd name="connsiteX16" fmla="*/ 173116 w 1608004"/>
                <a:gd name="connsiteY16" fmla="*/ 325992 h 337689"/>
                <a:gd name="connsiteX17" fmla="*/ 63164 w 1608004"/>
                <a:gd name="connsiteY17" fmla="*/ 337689 h 337689"/>
                <a:gd name="connsiteX18" fmla="*/ 0 w 1608004"/>
                <a:gd name="connsiteY18" fmla="*/ 297919 h 337689"/>
                <a:gd name="connsiteX19" fmla="*/ 51467 w 1608004"/>
                <a:gd name="connsiteY19" fmla="*/ 255810 h 337689"/>
                <a:gd name="connsiteX20" fmla="*/ 240958 w 1608004"/>
                <a:gd name="connsiteY20" fmla="*/ 225398 h 337689"/>
                <a:gd name="connsiteX21" fmla="*/ 731342 w 1608004"/>
                <a:gd name="connsiteY21" fmla="*/ 98554 h 337689"/>
                <a:gd name="connsiteX0" fmla="*/ 731342 w 1559019"/>
                <a:gd name="connsiteY0" fmla="*/ 98554 h 337689"/>
                <a:gd name="connsiteX1" fmla="*/ 830254 w 1559019"/>
                <a:gd name="connsiteY1" fmla="*/ 99773 h 337689"/>
                <a:gd name="connsiteX2" fmla="*/ 1559020 w 1559019"/>
                <a:gd name="connsiteY2" fmla="*/ 5975 h 337689"/>
                <a:gd name="connsiteX3" fmla="*/ 1505076 w 1559019"/>
                <a:gd name="connsiteY3" fmla="*/ 165978 h 337689"/>
                <a:gd name="connsiteX4" fmla="*/ 1211809 w 1559019"/>
                <a:gd name="connsiteY4" fmla="*/ 192646 h 337689"/>
                <a:gd name="connsiteX5" fmla="*/ 1169700 w 1559019"/>
                <a:gd name="connsiteY5" fmla="*/ 178610 h 337689"/>
                <a:gd name="connsiteX6" fmla="*/ 1136948 w 1559019"/>
                <a:gd name="connsiteY6" fmla="*/ 169252 h 337689"/>
                <a:gd name="connsiteX7" fmla="*/ 1026997 w 1559019"/>
                <a:gd name="connsiteY7" fmla="*/ 206683 h 337689"/>
                <a:gd name="connsiteX8" fmla="*/ 949796 w 1559019"/>
                <a:gd name="connsiteY8" fmla="*/ 237095 h 337689"/>
                <a:gd name="connsiteX9" fmla="*/ 900669 w 1559019"/>
                <a:gd name="connsiteY9" fmla="*/ 239434 h 337689"/>
                <a:gd name="connsiteX10" fmla="*/ 872596 w 1559019"/>
                <a:gd name="connsiteY10" fmla="*/ 241774 h 337689"/>
                <a:gd name="connsiteX11" fmla="*/ 837505 w 1559019"/>
                <a:gd name="connsiteY11" fmla="*/ 239434 h 337689"/>
                <a:gd name="connsiteX12" fmla="*/ 776681 w 1559019"/>
                <a:gd name="connsiteY12" fmla="*/ 241774 h 337689"/>
                <a:gd name="connsiteX13" fmla="*/ 715856 w 1559019"/>
                <a:gd name="connsiteY13" fmla="*/ 253471 h 337689"/>
                <a:gd name="connsiteX14" fmla="*/ 638656 w 1559019"/>
                <a:gd name="connsiteY14" fmla="*/ 265168 h 337689"/>
                <a:gd name="connsiteX15" fmla="*/ 591868 w 1559019"/>
                <a:gd name="connsiteY15" fmla="*/ 281544 h 337689"/>
                <a:gd name="connsiteX16" fmla="*/ 173116 w 1559019"/>
                <a:gd name="connsiteY16" fmla="*/ 325992 h 337689"/>
                <a:gd name="connsiteX17" fmla="*/ 63164 w 1559019"/>
                <a:gd name="connsiteY17" fmla="*/ 337689 h 337689"/>
                <a:gd name="connsiteX18" fmla="*/ 0 w 1559019"/>
                <a:gd name="connsiteY18" fmla="*/ 297919 h 337689"/>
                <a:gd name="connsiteX19" fmla="*/ 51467 w 1559019"/>
                <a:gd name="connsiteY19" fmla="*/ 255810 h 337689"/>
                <a:gd name="connsiteX20" fmla="*/ 240958 w 1559019"/>
                <a:gd name="connsiteY20" fmla="*/ 225398 h 337689"/>
                <a:gd name="connsiteX21" fmla="*/ 731342 w 1559019"/>
                <a:gd name="connsiteY21" fmla="*/ 98554 h 337689"/>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51104 h 290239"/>
                <a:gd name="connsiteX1" fmla="*/ 865206 w 1525495"/>
                <a:gd name="connsiteY1" fmla="*/ 75625 h 290239"/>
                <a:gd name="connsiteX2" fmla="*/ 1524069 w 1525495"/>
                <a:gd name="connsiteY2" fmla="*/ 28427 h 290239"/>
                <a:gd name="connsiteX3" fmla="*/ 1505076 w 1525495"/>
                <a:gd name="connsiteY3" fmla="*/ 118528 h 290239"/>
                <a:gd name="connsiteX4" fmla="*/ 1211809 w 1525495"/>
                <a:gd name="connsiteY4" fmla="*/ 145196 h 290239"/>
                <a:gd name="connsiteX5" fmla="*/ 1169700 w 1525495"/>
                <a:gd name="connsiteY5" fmla="*/ 131160 h 290239"/>
                <a:gd name="connsiteX6" fmla="*/ 1136948 w 1525495"/>
                <a:gd name="connsiteY6" fmla="*/ 121802 h 290239"/>
                <a:gd name="connsiteX7" fmla="*/ 1026997 w 1525495"/>
                <a:gd name="connsiteY7" fmla="*/ 159233 h 290239"/>
                <a:gd name="connsiteX8" fmla="*/ 949796 w 1525495"/>
                <a:gd name="connsiteY8" fmla="*/ 189645 h 290239"/>
                <a:gd name="connsiteX9" fmla="*/ 900669 w 1525495"/>
                <a:gd name="connsiteY9" fmla="*/ 191984 h 290239"/>
                <a:gd name="connsiteX10" fmla="*/ 872596 w 1525495"/>
                <a:gd name="connsiteY10" fmla="*/ 194324 h 290239"/>
                <a:gd name="connsiteX11" fmla="*/ 837505 w 1525495"/>
                <a:gd name="connsiteY11" fmla="*/ 191984 h 290239"/>
                <a:gd name="connsiteX12" fmla="*/ 776681 w 1525495"/>
                <a:gd name="connsiteY12" fmla="*/ 194324 h 290239"/>
                <a:gd name="connsiteX13" fmla="*/ 715856 w 1525495"/>
                <a:gd name="connsiteY13" fmla="*/ 206021 h 290239"/>
                <a:gd name="connsiteX14" fmla="*/ 638656 w 1525495"/>
                <a:gd name="connsiteY14" fmla="*/ 217718 h 290239"/>
                <a:gd name="connsiteX15" fmla="*/ 591868 w 1525495"/>
                <a:gd name="connsiteY15" fmla="*/ 234094 h 290239"/>
                <a:gd name="connsiteX16" fmla="*/ 173116 w 1525495"/>
                <a:gd name="connsiteY16" fmla="*/ 278542 h 290239"/>
                <a:gd name="connsiteX17" fmla="*/ 63164 w 1525495"/>
                <a:gd name="connsiteY17" fmla="*/ 290239 h 290239"/>
                <a:gd name="connsiteX18" fmla="*/ 0 w 1525495"/>
                <a:gd name="connsiteY18" fmla="*/ 250469 h 290239"/>
                <a:gd name="connsiteX19" fmla="*/ 51467 w 1525495"/>
                <a:gd name="connsiteY19" fmla="*/ 208360 h 290239"/>
                <a:gd name="connsiteX20" fmla="*/ 240958 w 1525495"/>
                <a:gd name="connsiteY20" fmla="*/ 177948 h 290239"/>
                <a:gd name="connsiteX21" fmla="*/ 731342 w 1525495"/>
                <a:gd name="connsiteY21" fmla="*/ 51104 h 290239"/>
                <a:gd name="connsiteX0" fmla="*/ 731342 w 1525495"/>
                <a:gd name="connsiteY0" fmla="*/ 35413 h 274548"/>
                <a:gd name="connsiteX1" fmla="*/ 865206 w 1525495"/>
                <a:gd name="connsiteY1" fmla="*/ 59934 h 274548"/>
                <a:gd name="connsiteX2" fmla="*/ 1524069 w 1525495"/>
                <a:gd name="connsiteY2" fmla="*/ 12736 h 274548"/>
                <a:gd name="connsiteX3" fmla="*/ 1505076 w 1525495"/>
                <a:gd name="connsiteY3" fmla="*/ 102837 h 274548"/>
                <a:gd name="connsiteX4" fmla="*/ 1211809 w 1525495"/>
                <a:gd name="connsiteY4" fmla="*/ 129505 h 274548"/>
                <a:gd name="connsiteX5" fmla="*/ 1169700 w 1525495"/>
                <a:gd name="connsiteY5" fmla="*/ 115469 h 274548"/>
                <a:gd name="connsiteX6" fmla="*/ 1136948 w 1525495"/>
                <a:gd name="connsiteY6" fmla="*/ 106111 h 274548"/>
                <a:gd name="connsiteX7" fmla="*/ 1026997 w 1525495"/>
                <a:gd name="connsiteY7" fmla="*/ 143542 h 274548"/>
                <a:gd name="connsiteX8" fmla="*/ 949796 w 1525495"/>
                <a:gd name="connsiteY8" fmla="*/ 173954 h 274548"/>
                <a:gd name="connsiteX9" fmla="*/ 900669 w 1525495"/>
                <a:gd name="connsiteY9" fmla="*/ 176293 h 274548"/>
                <a:gd name="connsiteX10" fmla="*/ 872596 w 1525495"/>
                <a:gd name="connsiteY10" fmla="*/ 178633 h 274548"/>
                <a:gd name="connsiteX11" fmla="*/ 837505 w 1525495"/>
                <a:gd name="connsiteY11" fmla="*/ 176293 h 274548"/>
                <a:gd name="connsiteX12" fmla="*/ 776681 w 1525495"/>
                <a:gd name="connsiteY12" fmla="*/ 178633 h 274548"/>
                <a:gd name="connsiteX13" fmla="*/ 715856 w 1525495"/>
                <a:gd name="connsiteY13" fmla="*/ 190330 h 274548"/>
                <a:gd name="connsiteX14" fmla="*/ 638656 w 1525495"/>
                <a:gd name="connsiteY14" fmla="*/ 202027 h 274548"/>
                <a:gd name="connsiteX15" fmla="*/ 591868 w 1525495"/>
                <a:gd name="connsiteY15" fmla="*/ 218403 h 274548"/>
                <a:gd name="connsiteX16" fmla="*/ 173116 w 1525495"/>
                <a:gd name="connsiteY16" fmla="*/ 262851 h 274548"/>
                <a:gd name="connsiteX17" fmla="*/ 63164 w 1525495"/>
                <a:gd name="connsiteY17" fmla="*/ 274548 h 274548"/>
                <a:gd name="connsiteX18" fmla="*/ 0 w 1525495"/>
                <a:gd name="connsiteY18" fmla="*/ 234778 h 274548"/>
                <a:gd name="connsiteX19" fmla="*/ 51467 w 1525495"/>
                <a:gd name="connsiteY19" fmla="*/ 192669 h 274548"/>
                <a:gd name="connsiteX20" fmla="*/ 240958 w 1525495"/>
                <a:gd name="connsiteY20" fmla="*/ 162257 h 274548"/>
                <a:gd name="connsiteX21" fmla="*/ 731342 w 1525495"/>
                <a:gd name="connsiteY21" fmla="*/ 35413 h 274548"/>
                <a:gd name="connsiteX0" fmla="*/ 731342 w 1525495"/>
                <a:gd name="connsiteY0" fmla="*/ 25795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31342 w 1525495"/>
                <a:gd name="connsiteY21" fmla="*/ 25795 h 264930"/>
                <a:gd name="connsiteX0" fmla="*/ 711925 w 1525495"/>
                <a:gd name="connsiteY0" fmla="*/ 56863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11925 w 1525495"/>
                <a:gd name="connsiteY21" fmla="*/ 56863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1531 w 1526168"/>
                <a:gd name="connsiteY0" fmla="*/ 60746 h 264930"/>
                <a:gd name="connsiteX1" fmla="*/ 861996 w 1526168"/>
                <a:gd name="connsiteY1" fmla="*/ 73617 h 264930"/>
                <a:gd name="connsiteX2" fmla="*/ 1524742 w 1526168"/>
                <a:gd name="connsiteY2" fmla="*/ 3118 h 264930"/>
                <a:gd name="connsiteX3" fmla="*/ 1505749 w 1526168"/>
                <a:gd name="connsiteY3" fmla="*/ 93219 h 264930"/>
                <a:gd name="connsiteX4" fmla="*/ 1212482 w 1526168"/>
                <a:gd name="connsiteY4" fmla="*/ 119887 h 264930"/>
                <a:gd name="connsiteX5" fmla="*/ 1170373 w 1526168"/>
                <a:gd name="connsiteY5" fmla="*/ 105851 h 264930"/>
                <a:gd name="connsiteX6" fmla="*/ 1137621 w 1526168"/>
                <a:gd name="connsiteY6" fmla="*/ 96493 h 264930"/>
                <a:gd name="connsiteX7" fmla="*/ 1027670 w 1526168"/>
                <a:gd name="connsiteY7" fmla="*/ 133924 h 264930"/>
                <a:gd name="connsiteX8" fmla="*/ 950469 w 1526168"/>
                <a:gd name="connsiteY8" fmla="*/ 164336 h 264930"/>
                <a:gd name="connsiteX9" fmla="*/ 901342 w 1526168"/>
                <a:gd name="connsiteY9" fmla="*/ 166675 h 264930"/>
                <a:gd name="connsiteX10" fmla="*/ 873269 w 1526168"/>
                <a:gd name="connsiteY10" fmla="*/ 169015 h 264930"/>
                <a:gd name="connsiteX11" fmla="*/ 838178 w 1526168"/>
                <a:gd name="connsiteY11" fmla="*/ 166675 h 264930"/>
                <a:gd name="connsiteX12" fmla="*/ 777354 w 1526168"/>
                <a:gd name="connsiteY12" fmla="*/ 169015 h 264930"/>
                <a:gd name="connsiteX13" fmla="*/ 716529 w 1526168"/>
                <a:gd name="connsiteY13" fmla="*/ 180712 h 264930"/>
                <a:gd name="connsiteX14" fmla="*/ 639329 w 1526168"/>
                <a:gd name="connsiteY14" fmla="*/ 192409 h 264930"/>
                <a:gd name="connsiteX15" fmla="*/ 592541 w 1526168"/>
                <a:gd name="connsiteY15" fmla="*/ 208785 h 264930"/>
                <a:gd name="connsiteX16" fmla="*/ 173789 w 1526168"/>
                <a:gd name="connsiteY16" fmla="*/ 253233 h 264930"/>
                <a:gd name="connsiteX17" fmla="*/ 63837 w 1526168"/>
                <a:gd name="connsiteY17" fmla="*/ 264930 h 264930"/>
                <a:gd name="connsiteX18" fmla="*/ 673 w 1526168"/>
                <a:gd name="connsiteY18" fmla="*/ 225160 h 264930"/>
                <a:gd name="connsiteX19" fmla="*/ 52140 w 1526168"/>
                <a:gd name="connsiteY19" fmla="*/ 183051 h 264930"/>
                <a:gd name="connsiteX20" fmla="*/ 241631 w 1526168"/>
                <a:gd name="connsiteY20" fmla="*/ 152639 h 264930"/>
                <a:gd name="connsiteX21" fmla="*/ 681531 w 1526168"/>
                <a:gd name="connsiteY21" fmla="*/ 60746 h 264930"/>
                <a:gd name="connsiteX0" fmla="*/ 681531 w 1526168"/>
                <a:gd name="connsiteY0" fmla="*/ 60746 h 268807"/>
                <a:gd name="connsiteX1" fmla="*/ 861996 w 1526168"/>
                <a:gd name="connsiteY1" fmla="*/ 73617 h 268807"/>
                <a:gd name="connsiteX2" fmla="*/ 1524742 w 1526168"/>
                <a:gd name="connsiteY2" fmla="*/ 3118 h 268807"/>
                <a:gd name="connsiteX3" fmla="*/ 1505749 w 1526168"/>
                <a:gd name="connsiteY3" fmla="*/ 93219 h 268807"/>
                <a:gd name="connsiteX4" fmla="*/ 1212482 w 1526168"/>
                <a:gd name="connsiteY4" fmla="*/ 119887 h 268807"/>
                <a:gd name="connsiteX5" fmla="*/ 1170373 w 1526168"/>
                <a:gd name="connsiteY5" fmla="*/ 105851 h 268807"/>
                <a:gd name="connsiteX6" fmla="*/ 1137621 w 1526168"/>
                <a:gd name="connsiteY6" fmla="*/ 96493 h 268807"/>
                <a:gd name="connsiteX7" fmla="*/ 1027670 w 1526168"/>
                <a:gd name="connsiteY7" fmla="*/ 133924 h 268807"/>
                <a:gd name="connsiteX8" fmla="*/ 950469 w 1526168"/>
                <a:gd name="connsiteY8" fmla="*/ 164336 h 268807"/>
                <a:gd name="connsiteX9" fmla="*/ 901342 w 1526168"/>
                <a:gd name="connsiteY9" fmla="*/ 166675 h 268807"/>
                <a:gd name="connsiteX10" fmla="*/ 873269 w 1526168"/>
                <a:gd name="connsiteY10" fmla="*/ 169015 h 268807"/>
                <a:gd name="connsiteX11" fmla="*/ 838178 w 1526168"/>
                <a:gd name="connsiteY11" fmla="*/ 166675 h 268807"/>
                <a:gd name="connsiteX12" fmla="*/ 777354 w 1526168"/>
                <a:gd name="connsiteY12" fmla="*/ 169015 h 268807"/>
                <a:gd name="connsiteX13" fmla="*/ 716529 w 1526168"/>
                <a:gd name="connsiteY13" fmla="*/ 180712 h 268807"/>
                <a:gd name="connsiteX14" fmla="*/ 639329 w 1526168"/>
                <a:gd name="connsiteY14" fmla="*/ 192409 h 268807"/>
                <a:gd name="connsiteX15" fmla="*/ 592541 w 1526168"/>
                <a:gd name="connsiteY15" fmla="*/ 208785 h 268807"/>
                <a:gd name="connsiteX16" fmla="*/ 173789 w 1526168"/>
                <a:gd name="connsiteY16" fmla="*/ 253233 h 268807"/>
                <a:gd name="connsiteX17" fmla="*/ 63837 w 1526168"/>
                <a:gd name="connsiteY17" fmla="*/ 264930 h 268807"/>
                <a:gd name="connsiteX18" fmla="*/ 673 w 1526168"/>
                <a:gd name="connsiteY18" fmla="*/ 225160 h 268807"/>
                <a:gd name="connsiteX19" fmla="*/ 52140 w 1526168"/>
                <a:gd name="connsiteY19" fmla="*/ 183051 h 268807"/>
                <a:gd name="connsiteX20" fmla="*/ 241631 w 1526168"/>
                <a:gd name="connsiteY20" fmla="*/ 152639 h 268807"/>
                <a:gd name="connsiteX21" fmla="*/ 681531 w 1526168"/>
                <a:gd name="connsiteY21" fmla="*/ 60746 h 268807"/>
                <a:gd name="connsiteX0" fmla="*/ 657421 w 1502058"/>
                <a:gd name="connsiteY0" fmla="*/ 60746 h 266047"/>
                <a:gd name="connsiteX1" fmla="*/ 837886 w 1502058"/>
                <a:gd name="connsiteY1" fmla="*/ 73617 h 266047"/>
                <a:gd name="connsiteX2" fmla="*/ 1500632 w 1502058"/>
                <a:gd name="connsiteY2" fmla="*/ 3118 h 266047"/>
                <a:gd name="connsiteX3" fmla="*/ 1481639 w 1502058"/>
                <a:gd name="connsiteY3" fmla="*/ 93219 h 266047"/>
                <a:gd name="connsiteX4" fmla="*/ 1188372 w 1502058"/>
                <a:gd name="connsiteY4" fmla="*/ 119887 h 266047"/>
                <a:gd name="connsiteX5" fmla="*/ 1146263 w 1502058"/>
                <a:gd name="connsiteY5" fmla="*/ 105851 h 266047"/>
                <a:gd name="connsiteX6" fmla="*/ 1113511 w 1502058"/>
                <a:gd name="connsiteY6" fmla="*/ 96493 h 266047"/>
                <a:gd name="connsiteX7" fmla="*/ 1003560 w 1502058"/>
                <a:gd name="connsiteY7" fmla="*/ 133924 h 266047"/>
                <a:gd name="connsiteX8" fmla="*/ 926359 w 1502058"/>
                <a:gd name="connsiteY8" fmla="*/ 164336 h 266047"/>
                <a:gd name="connsiteX9" fmla="*/ 877232 w 1502058"/>
                <a:gd name="connsiteY9" fmla="*/ 166675 h 266047"/>
                <a:gd name="connsiteX10" fmla="*/ 849159 w 1502058"/>
                <a:gd name="connsiteY10" fmla="*/ 169015 h 266047"/>
                <a:gd name="connsiteX11" fmla="*/ 814068 w 1502058"/>
                <a:gd name="connsiteY11" fmla="*/ 166675 h 266047"/>
                <a:gd name="connsiteX12" fmla="*/ 753244 w 1502058"/>
                <a:gd name="connsiteY12" fmla="*/ 169015 h 266047"/>
                <a:gd name="connsiteX13" fmla="*/ 692419 w 1502058"/>
                <a:gd name="connsiteY13" fmla="*/ 180712 h 266047"/>
                <a:gd name="connsiteX14" fmla="*/ 615219 w 1502058"/>
                <a:gd name="connsiteY14" fmla="*/ 192409 h 266047"/>
                <a:gd name="connsiteX15" fmla="*/ 568431 w 1502058"/>
                <a:gd name="connsiteY15" fmla="*/ 208785 h 266047"/>
                <a:gd name="connsiteX16" fmla="*/ 149679 w 1502058"/>
                <a:gd name="connsiteY16" fmla="*/ 253233 h 266047"/>
                <a:gd name="connsiteX17" fmla="*/ 39727 w 1502058"/>
                <a:gd name="connsiteY17" fmla="*/ 264930 h 266047"/>
                <a:gd name="connsiteX18" fmla="*/ 1968 w 1502058"/>
                <a:gd name="connsiteY18" fmla="*/ 221983 h 266047"/>
                <a:gd name="connsiteX19" fmla="*/ 28030 w 1502058"/>
                <a:gd name="connsiteY19" fmla="*/ 183051 h 266047"/>
                <a:gd name="connsiteX20" fmla="*/ 217521 w 1502058"/>
                <a:gd name="connsiteY20" fmla="*/ 152639 h 266047"/>
                <a:gd name="connsiteX21" fmla="*/ 657421 w 1502058"/>
                <a:gd name="connsiteY21" fmla="*/ 60746 h 266047"/>
                <a:gd name="connsiteX0" fmla="*/ 644089 w 1488726"/>
                <a:gd name="connsiteY0" fmla="*/ 60746 h 268443"/>
                <a:gd name="connsiteX1" fmla="*/ 824554 w 1488726"/>
                <a:gd name="connsiteY1" fmla="*/ 73617 h 268443"/>
                <a:gd name="connsiteX2" fmla="*/ 1487300 w 1488726"/>
                <a:gd name="connsiteY2" fmla="*/ 3118 h 268443"/>
                <a:gd name="connsiteX3" fmla="*/ 1468307 w 1488726"/>
                <a:gd name="connsiteY3" fmla="*/ 93219 h 268443"/>
                <a:gd name="connsiteX4" fmla="*/ 1175040 w 1488726"/>
                <a:gd name="connsiteY4" fmla="*/ 119887 h 268443"/>
                <a:gd name="connsiteX5" fmla="*/ 1132931 w 1488726"/>
                <a:gd name="connsiteY5" fmla="*/ 105851 h 268443"/>
                <a:gd name="connsiteX6" fmla="*/ 1100179 w 1488726"/>
                <a:gd name="connsiteY6" fmla="*/ 96493 h 268443"/>
                <a:gd name="connsiteX7" fmla="*/ 990228 w 1488726"/>
                <a:gd name="connsiteY7" fmla="*/ 133924 h 268443"/>
                <a:gd name="connsiteX8" fmla="*/ 913027 w 1488726"/>
                <a:gd name="connsiteY8" fmla="*/ 164336 h 268443"/>
                <a:gd name="connsiteX9" fmla="*/ 863900 w 1488726"/>
                <a:gd name="connsiteY9" fmla="*/ 166675 h 268443"/>
                <a:gd name="connsiteX10" fmla="*/ 835827 w 1488726"/>
                <a:gd name="connsiteY10" fmla="*/ 169015 h 268443"/>
                <a:gd name="connsiteX11" fmla="*/ 800736 w 1488726"/>
                <a:gd name="connsiteY11" fmla="*/ 166675 h 268443"/>
                <a:gd name="connsiteX12" fmla="*/ 739912 w 1488726"/>
                <a:gd name="connsiteY12" fmla="*/ 169015 h 268443"/>
                <a:gd name="connsiteX13" fmla="*/ 679087 w 1488726"/>
                <a:gd name="connsiteY13" fmla="*/ 180712 h 268443"/>
                <a:gd name="connsiteX14" fmla="*/ 601887 w 1488726"/>
                <a:gd name="connsiteY14" fmla="*/ 192409 h 268443"/>
                <a:gd name="connsiteX15" fmla="*/ 555099 w 1488726"/>
                <a:gd name="connsiteY15" fmla="*/ 208785 h 268443"/>
                <a:gd name="connsiteX16" fmla="*/ 136347 w 1488726"/>
                <a:gd name="connsiteY16" fmla="*/ 253233 h 268443"/>
                <a:gd name="connsiteX17" fmla="*/ 26395 w 1488726"/>
                <a:gd name="connsiteY17" fmla="*/ 264930 h 268443"/>
                <a:gd name="connsiteX18" fmla="*/ 14698 w 1488726"/>
                <a:gd name="connsiteY18" fmla="*/ 183051 h 268443"/>
                <a:gd name="connsiteX19" fmla="*/ 204189 w 1488726"/>
                <a:gd name="connsiteY19" fmla="*/ 152639 h 268443"/>
                <a:gd name="connsiteX20" fmla="*/ 644089 w 1488726"/>
                <a:gd name="connsiteY20" fmla="*/ 60746 h 268443"/>
                <a:gd name="connsiteX0" fmla="*/ 629390 w 1474027"/>
                <a:gd name="connsiteY0" fmla="*/ 60746 h 268444"/>
                <a:gd name="connsiteX1" fmla="*/ 809855 w 1474027"/>
                <a:gd name="connsiteY1" fmla="*/ 73617 h 268444"/>
                <a:gd name="connsiteX2" fmla="*/ 1472601 w 1474027"/>
                <a:gd name="connsiteY2" fmla="*/ 3118 h 268444"/>
                <a:gd name="connsiteX3" fmla="*/ 1453608 w 1474027"/>
                <a:gd name="connsiteY3" fmla="*/ 93219 h 268444"/>
                <a:gd name="connsiteX4" fmla="*/ 1160341 w 1474027"/>
                <a:gd name="connsiteY4" fmla="*/ 119887 h 268444"/>
                <a:gd name="connsiteX5" fmla="*/ 1118232 w 1474027"/>
                <a:gd name="connsiteY5" fmla="*/ 105851 h 268444"/>
                <a:gd name="connsiteX6" fmla="*/ 1085480 w 1474027"/>
                <a:gd name="connsiteY6" fmla="*/ 96493 h 268444"/>
                <a:gd name="connsiteX7" fmla="*/ 975529 w 1474027"/>
                <a:gd name="connsiteY7" fmla="*/ 133924 h 268444"/>
                <a:gd name="connsiteX8" fmla="*/ 898328 w 1474027"/>
                <a:gd name="connsiteY8" fmla="*/ 164336 h 268444"/>
                <a:gd name="connsiteX9" fmla="*/ 849201 w 1474027"/>
                <a:gd name="connsiteY9" fmla="*/ 166675 h 268444"/>
                <a:gd name="connsiteX10" fmla="*/ 821128 w 1474027"/>
                <a:gd name="connsiteY10" fmla="*/ 169015 h 268444"/>
                <a:gd name="connsiteX11" fmla="*/ 786037 w 1474027"/>
                <a:gd name="connsiteY11" fmla="*/ 166675 h 268444"/>
                <a:gd name="connsiteX12" fmla="*/ 725213 w 1474027"/>
                <a:gd name="connsiteY12" fmla="*/ 169015 h 268444"/>
                <a:gd name="connsiteX13" fmla="*/ 664388 w 1474027"/>
                <a:gd name="connsiteY13" fmla="*/ 180712 h 268444"/>
                <a:gd name="connsiteX14" fmla="*/ 587188 w 1474027"/>
                <a:gd name="connsiteY14" fmla="*/ 192409 h 268444"/>
                <a:gd name="connsiteX15" fmla="*/ 540400 w 1474027"/>
                <a:gd name="connsiteY15" fmla="*/ 208785 h 268444"/>
                <a:gd name="connsiteX16" fmla="*/ 121648 w 1474027"/>
                <a:gd name="connsiteY16" fmla="*/ 253233 h 268444"/>
                <a:gd name="connsiteX17" fmla="*/ 11696 w 1474027"/>
                <a:gd name="connsiteY17" fmla="*/ 264930 h 268444"/>
                <a:gd name="connsiteX18" fmla="*/ -1 w 1474027"/>
                <a:gd name="connsiteY18" fmla="*/ 183051 h 268444"/>
                <a:gd name="connsiteX19" fmla="*/ 189490 w 1474027"/>
                <a:gd name="connsiteY19" fmla="*/ 152639 h 268444"/>
                <a:gd name="connsiteX20" fmla="*/ 629390 w 1474027"/>
                <a:gd name="connsiteY20" fmla="*/ 60746 h 268444"/>
                <a:gd name="connsiteX0" fmla="*/ 629391 w 1474028"/>
                <a:gd name="connsiteY0" fmla="*/ 60746 h 266300"/>
                <a:gd name="connsiteX1" fmla="*/ 809856 w 1474028"/>
                <a:gd name="connsiteY1" fmla="*/ 73617 h 266300"/>
                <a:gd name="connsiteX2" fmla="*/ 1472602 w 1474028"/>
                <a:gd name="connsiteY2" fmla="*/ 3118 h 266300"/>
                <a:gd name="connsiteX3" fmla="*/ 1453609 w 1474028"/>
                <a:gd name="connsiteY3" fmla="*/ 93219 h 266300"/>
                <a:gd name="connsiteX4" fmla="*/ 1160342 w 1474028"/>
                <a:gd name="connsiteY4" fmla="*/ 119887 h 266300"/>
                <a:gd name="connsiteX5" fmla="*/ 1118233 w 1474028"/>
                <a:gd name="connsiteY5" fmla="*/ 105851 h 266300"/>
                <a:gd name="connsiteX6" fmla="*/ 1085481 w 1474028"/>
                <a:gd name="connsiteY6" fmla="*/ 96493 h 266300"/>
                <a:gd name="connsiteX7" fmla="*/ 975530 w 1474028"/>
                <a:gd name="connsiteY7" fmla="*/ 133924 h 266300"/>
                <a:gd name="connsiteX8" fmla="*/ 898329 w 1474028"/>
                <a:gd name="connsiteY8" fmla="*/ 164336 h 266300"/>
                <a:gd name="connsiteX9" fmla="*/ 849202 w 1474028"/>
                <a:gd name="connsiteY9" fmla="*/ 166675 h 266300"/>
                <a:gd name="connsiteX10" fmla="*/ 821129 w 1474028"/>
                <a:gd name="connsiteY10" fmla="*/ 169015 h 266300"/>
                <a:gd name="connsiteX11" fmla="*/ 786038 w 1474028"/>
                <a:gd name="connsiteY11" fmla="*/ 166675 h 266300"/>
                <a:gd name="connsiteX12" fmla="*/ 725214 w 1474028"/>
                <a:gd name="connsiteY12" fmla="*/ 169015 h 266300"/>
                <a:gd name="connsiteX13" fmla="*/ 664389 w 1474028"/>
                <a:gd name="connsiteY13" fmla="*/ 180712 h 266300"/>
                <a:gd name="connsiteX14" fmla="*/ 587189 w 1474028"/>
                <a:gd name="connsiteY14" fmla="*/ 192409 h 266300"/>
                <a:gd name="connsiteX15" fmla="*/ 540401 w 1474028"/>
                <a:gd name="connsiteY15" fmla="*/ 208785 h 266300"/>
                <a:gd name="connsiteX16" fmla="*/ 121649 w 1474028"/>
                <a:gd name="connsiteY16" fmla="*/ 253233 h 266300"/>
                <a:gd name="connsiteX17" fmla="*/ 11697 w 1474028"/>
                <a:gd name="connsiteY17" fmla="*/ 264930 h 266300"/>
                <a:gd name="connsiteX18" fmla="*/ 0 w 1474028"/>
                <a:gd name="connsiteY18" fmla="*/ 183051 h 266300"/>
                <a:gd name="connsiteX19" fmla="*/ 189491 w 1474028"/>
                <a:gd name="connsiteY19" fmla="*/ 152639 h 266300"/>
                <a:gd name="connsiteX20" fmla="*/ 629391 w 1474028"/>
                <a:gd name="connsiteY20" fmla="*/ 60746 h 26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grpSp>
    </p:spTree>
    <p:extLst>
      <p:ext uri="{BB962C8B-B14F-4D97-AF65-F5344CB8AC3E}">
        <p14:creationId xmlns:p14="http://schemas.microsoft.com/office/powerpoint/2010/main" val="12596561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481801AA-2385-42AC-85E8-9AB5F500FE90}"/>
              </a:ext>
            </a:extLst>
          </p:cNvPr>
          <p:cNvPicPr/>
          <p:nvPr/>
        </p:nvPicPr>
        <p:blipFill rotWithShape="1">
          <a:blip r:embed="rId2">
            <a:extLst>
              <a:ext uri="{28A0092B-C50C-407E-A947-70E740481C1C}">
                <a14:useLocalDpi xmlns:a14="http://schemas.microsoft.com/office/drawing/2010/main" val="0"/>
              </a:ext>
            </a:extLst>
          </a:blip>
          <a:srcRect l="7087"/>
          <a:stretch/>
        </p:blipFill>
        <p:spPr>
          <a:xfrm>
            <a:off x="254523" y="2090772"/>
            <a:ext cx="8691513" cy="4130919"/>
          </a:xfrm>
          <a:prstGeom prst="rect">
            <a:avLst/>
          </a:prstGeom>
        </p:spPr>
      </p:pic>
      <p:sp>
        <p:nvSpPr>
          <p:cNvPr id="5" name="Rectangle 4">
            <a:extLst>
              <a:ext uri="{FF2B5EF4-FFF2-40B4-BE49-F238E27FC236}">
                <a16:creationId xmlns:a16="http://schemas.microsoft.com/office/drawing/2014/main" id="{1C29C9BB-D977-4CA2-887C-CDAEF21E7474}"/>
              </a:ext>
            </a:extLst>
          </p:cNvPr>
          <p:cNvSpPr/>
          <p:nvPr/>
        </p:nvSpPr>
        <p:spPr>
          <a:xfrm>
            <a:off x="406400" y="1104810"/>
            <a:ext cx="11379200" cy="646331"/>
          </a:xfrm>
          <a:prstGeom prst="rect">
            <a:avLst/>
          </a:prstGeom>
        </p:spPr>
        <p:txBody>
          <a:bodyPr wrap="square">
            <a:spAutoFit/>
          </a:bodyPr>
          <a:lstStyle/>
          <a:p>
            <a:r>
              <a:rPr lang="en-IN">
                <a:latin typeface="Calibri" panose="020F0502020204030204" pitchFamily="34" charset="0"/>
                <a:ea typeface="Calibri" panose="020F0502020204030204" pitchFamily="34" charset="0"/>
                <a:cs typeface="Times New Roman" panose="02020603050405020304" pitchFamily="18" charset="0"/>
              </a:rPr>
              <a:t>Patients are expecting digital capabilities from medical providers. Younger generations, often referred to as Generation Z and Millennials, are more likely to choose a digital provider who offers digital services.</a:t>
            </a:r>
            <a:endParaRPr lang="en-US"/>
          </a:p>
        </p:txBody>
      </p:sp>
      <p:sp>
        <p:nvSpPr>
          <p:cNvPr id="6" name="Title 1">
            <a:extLst>
              <a:ext uri="{FF2B5EF4-FFF2-40B4-BE49-F238E27FC236}">
                <a16:creationId xmlns:a16="http://schemas.microsoft.com/office/drawing/2014/main" id="{24902853-A53F-42A7-95BF-0898EB2D6849}"/>
              </a:ext>
            </a:extLst>
          </p:cNvPr>
          <p:cNvSpPr txBox="1">
            <a:spLocks/>
          </p:cNvSpPr>
          <p:nvPr/>
        </p:nvSpPr>
        <p:spPr bwMode="auto">
          <a:xfrm>
            <a:off x="406400" y="35586"/>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4" tIns="45714" rIns="45714" bIns="45714" numCol="1" anchor="ctr" anchorCtr="0" compatLnSpc="1">
            <a:prstTxWarp prst="textNoShape">
              <a:avLst/>
            </a:prstTxWarp>
          </a:bodyPr>
          <a:lstStyle>
            <a:lvl1pPr algn="l" rtl="0" eaLnBrk="1" fontAlgn="base" hangingPunct="1">
              <a:spcBef>
                <a:spcPct val="0"/>
              </a:spcBef>
              <a:spcAft>
                <a:spcPct val="0"/>
              </a:spcAft>
              <a:defRPr sz="2400" b="1" cap="all" baseline="0">
                <a:solidFill>
                  <a:srgbClr val="00529B"/>
                </a:solidFill>
                <a:latin typeface="+mj-lt"/>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128" algn="l" rtl="0" eaLnBrk="1" fontAlgn="base" hangingPunct="1">
              <a:spcBef>
                <a:spcPct val="0"/>
              </a:spcBef>
              <a:spcAft>
                <a:spcPct val="0"/>
              </a:spcAft>
              <a:defRPr sz="2400" b="1">
                <a:solidFill>
                  <a:schemeClr val="bg1"/>
                </a:solidFill>
                <a:latin typeface="Arial" charset="0"/>
              </a:defRPr>
            </a:lvl6pPr>
            <a:lvl7pPr marL="914252" algn="l" rtl="0" eaLnBrk="1" fontAlgn="base" hangingPunct="1">
              <a:spcBef>
                <a:spcPct val="0"/>
              </a:spcBef>
              <a:spcAft>
                <a:spcPct val="0"/>
              </a:spcAft>
              <a:defRPr sz="2400" b="1">
                <a:solidFill>
                  <a:schemeClr val="bg1"/>
                </a:solidFill>
                <a:latin typeface="Arial" charset="0"/>
              </a:defRPr>
            </a:lvl7pPr>
            <a:lvl8pPr marL="1371380" algn="l" rtl="0" eaLnBrk="1" fontAlgn="base" hangingPunct="1">
              <a:spcBef>
                <a:spcPct val="0"/>
              </a:spcBef>
              <a:spcAft>
                <a:spcPct val="0"/>
              </a:spcAft>
              <a:defRPr sz="2400" b="1">
                <a:solidFill>
                  <a:schemeClr val="bg1"/>
                </a:solidFill>
                <a:latin typeface="Arial" charset="0"/>
              </a:defRPr>
            </a:lvl8pPr>
            <a:lvl9pPr marL="1828508" algn="l" rtl="0" eaLnBrk="1" fontAlgn="base" hangingPunct="1">
              <a:spcBef>
                <a:spcPct val="0"/>
              </a:spcBef>
              <a:spcAft>
                <a:spcPct val="0"/>
              </a:spcAft>
              <a:defRPr sz="2400" b="1">
                <a:solidFill>
                  <a:schemeClr val="bg1"/>
                </a:solidFill>
                <a:latin typeface="Arial" charset="0"/>
              </a:defRPr>
            </a:lvl9pPr>
          </a:lstStyle>
          <a:p>
            <a:r>
              <a:rPr lang="en-US" kern="0" dirty="0">
                <a:solidFill>
                  <a:schemeClr val="tx2"/>
                </a:solidFill>
              </a:rPr>
              <a:t>Market ANALYSIS</a:t>
            </a:r>
          </a:p>
        </p:txBody>
      </p:sp>
      <p:grpSp>
        <p:nvGrpSpPr>
          <p:cNvPr id="7" name="Group 6">
            <a:extLst>
              <a:ext uri="{FF2B5EF4-FFF2-40B4-BE49-F238E27FC236}">
                <a16:creationId xmlns:a16="http://schemas.microsoft.com/office/drawing/2014/main" id="{4CE50E42-6A01-4FCE-822A-FF1D7029D2A4}"/>
              </a:ext>
            </a:extLst>
          </p:cNvPr>
          <p:cNvGrpSpPr/>
          <p:nvPr/>
        </p:nvGrpSpPr>
        <p:grpSpPr>
          <a:xfrm>
            <a:off x="9411093" y="1875464"/>
            <a:ext cx="2780907" cy="4093785"/>
            <a:chOff x="8317149" y="1752616"/>
            <a:chExt cx="3205576" cy="5105385"/>
          </a:xfrm>
        </p:grpSpPr>
        <p:sp>
          <p:nvSpPr>
            <p:cNvPr id="8" name="Freeform: Shape 7">
              <a:extLst>
                <a:ext uri="{FF2B5EF4-FFF2-40B4-BE49-F238E27FC236}">
                  <a16:creationId xmlns:a16="http://schemas.microsoft.com/office/drawing/2014/main" id="{3BC6C52A-9BBF-436F-8AFA-062C34236598}"/>
                </a:ext>
              </a:extLst>
            </p:cNvPr>
            <p:cNvSpPr/>
            <p:nvPr/>
          </p:nvSpPr>
          <p:spPr>
            <a:xfrm flipH="1">
              <a:off x="9800026" y="2211444"/>
              <a:ext cx="814526" cy="1423068"/>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B5B3CE2-FCE8-478A-9799-301E27303293}"/>
                </a:ext>
              </a:extLst>
            </p:cNvPr>
            <p:cNvSpPr/>
            <p:nvPr/>
          </p:nvSpPr>
          <p:spPr>
            <a:xfrm flipH="1">
              <a:off x="9304630" y="2812242"/>
              <a:ext cx="2218095" cy="1955426"/>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003399"/>
            </a:solidFill>
            <a:ln w="233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571E998-3F9B-4243-90B5-7D934FC3B3ED}"/>
                </a:ext>
              </a:extLst>
            </p:cNvPr>
            <p:cNvSpPr/>
            <p:nvPr/>
          </p:nvSpPr>
          <p:spPr>
            <a:xfrm flipH="1">
              <a:off x="8677693" y="4183862"/>
              <a:ext cx="817193" cy="700451"/>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9DE6A37-D9EB-43AA-BAB2-C6D14477A618}"/>
                </a:ext>
              </a:extLst>
            </p:cNvPr>
            <p:cNvSpPr/>
            <p:nvPr/>
          </p:nvSpPr>
          <p:spPr>
            <a:xfrm flipH="1">
              <a:off x="9315548" y="4337390"/>
              <a:ext cx="1685621" cy="2520611"/>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rgbClr val="003399"/>
            </a:solidFill>
            <a:ln w="23341"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298234F8-4686-43CC-9EAB-BACF095F55F6}"/>
                </a:ext>
              </a:extLst>
            </p:cNvPr>
            <p:cNvSpPr/>
            <p:nvPr/>
          </p:nvSpPr>
          <p:spPr>
            <a:xfrm flipH="1">
              <a:off x="9700710" y="1752616"/>
              <a:ext cx="963121" cy="817193"/>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A62E0D7-C306-49AC-912F-2DA499C1D96E}"/>
                </a:ext>
              </a:extLst>
            </p:cNvPr>
            <p:cNvSpPr/>
            <p:nvPr/>
          </p:nvSpPr>
          <p:spPr>
            <a:xfrm flipH="1">
              <a:off x="10385635" y="2284266"/>
              <a:ext cx="291855" cy="642080"/>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668C9EF-326D-4DBB-821A-A04FF8C20095}"/>
                </a:ext>
              </a:extLst>
            </p:cNvPr>
            <p:cNvSpPr/>
            <p:nvPr/>
          </p:nvSpPr>
          <p:spPr>
            <a:xfrm flipH="1">
              <a:off x="10889749" y="4657044"/>
              <a:ext cx="583710" cy="262669"/>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22BDCC2-8A80-48B5-BE26-E479A54DE65B}"/>
                </a:ext>
              </a:extLst>
            </p:cNvPr>
            <p:cNvSpPr/>
            <p:nvPr/>
          </p:nvSpPr>
          <p:spPr>
            <a:xfrm flipH="1">
              <a:off x="9402652" y="4138455"/>
              <a:ext cx="1993821" cy="73834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 fmla="*/ 378983 w 1598173"/>
                <a:gd name="connsiteY0" fmla="*/ 526521 h 591825"/>
                <a:gd name="connsiteX1" fmla="*/ 173116 w 1598173"/>
                <a:gd name="connsiteY1" fmla="*/ 577988 h 591825"/>
                <a:gd name="connsiteX2" fmla="*/ 63164 w 1598173"/>
                <a:gd name="connsiteY2" fmla="*/ 568630 h 591825"/>
                <a:gd name="connsiteX3" fmla="*/ 0 w 1598173"/>
                <a:gd name="connsiteY3" fmla="*/ 458678 h 591825"/>
                <a:gd name="connsiteX4" fmla="*/ 123989 w 1598173"/>
                <a:gd name="connsiteY4" fmla="*/ 327672 h 591825"/>
                <a:gd name="connsiteX5" fmla="*/ 460862 w 1598173"/>
                <a:gd name="connsiteY5" fmla="*/ 224738 h 591825"/>
                <a:gd name="connsiteX6" fmla="*/ 673747 w 1598173"/>
                <a:gd name="connsiteY6" fmla="*/ 189647 h 591825"/>
                <a:gd name="connsiteX7" fmla="*/ 926402 w 1598173"/>
                <a:gd name="connsiteY7" fmla="*/ 128823 h 591825"/>
                <a:gd name="connsiteX8" fmla="*/ 1160342 w 1598173"/>
                <a:gd name="connsiteY8" fmla="*/ 18871 h 591825"/>
                <a:gd name="connsiteX9" fmla="*/ 1583774 w 1598173"/>
                <a:gd name="connsiteY9" fmla="*/ 39926 h 591825"/>
                <a:gd name="connsiteX10" fmla="*/ 1597810 w 1598173"/>
                <a:gd name="connsiteY10" fmla="*/ 51623 h 591825"/>
                <a:gd name="connsiteX11" fmla="*/ 1581434 w 1598173"/>
                <a:gd name="connsiteY11" fmla="*/ 67999 h 591825"/>
                <a:gd name="connsiteX12" fmla="*/ 1508913 w 1598173"/>
                <a:gd name="connsiteY12" fmla="*/ 75017 h 591825"/>
                <a:gd name="connsiteX13" fmla="*/ 1424694 w 1598173"/>
                <a:gd name="connsiteY13" fmla="*/ 60981 h 591825"/>
                <a:gd name="connsiteX14" fmla="*/ 1326440 w 1598173"/>
                <a:gd name="connsiteY14" fmla="*/ 56302 h 591825"/>
                <a:gd name="connsiteX15" fmla="*/ 1424694 w 1598173"/>
                <a:gd name="connsiteY15" fmla="*/ 79696 h 591825"/>
                <a:gd name="connsiteX16" fmla="*/ 1373228 w 1598173"/>
                <a:gd name="connsiteY16" fmla="*/ 112447 h 591825"/>
                <a:gd name="connsiteX17" fmla="*/ 1270294 w 1598173"/>
                <a:gd name="connsiteY17" fmla="*/ 100750 h 591825"/>
                <a:gd name="connsiteX18" fmla="*/ 1228185 w 1598173"/>
                <a:gd name="connsiteY18" fmla="*/ 110108 h 591825"/>
                <a:gd name="connsiteX19" fmla="*/ 1270294 w 1598173"/>
                <a:gd name="connsiteY19" fmla="*/ 112447 h 591825"/>
                <a:gd name="connsiteX20" fmla="*/ 1340476 w 1598173"/>
                <a:gd name="connsiteY20" fmla="*/ 131163 h 591825"/>
                <a:gd name="connsiteX21" fmla="*/ 1188415 w 1598173"/>
                <a:gd name="connsiteY21" fmla="*/ 173272 h 591825"/>
                <a:gd name="connsiteX22" fmla="*/ 994245 w 1598173"/>
                <a:gd name="connsiteY22" fmla="*/ 206023 h 591825"/>
                <a:gd name="connsiteX23" fmla="*/ 986231 w 1598173"/>
                <a:gd name="connsiteY23" fmla="*/ 243623 h 591825"/>
                <a:gd name="connsiteX24" fmla="*/ 900669 w 1598173"/>
                <a:gd name="connsiteY24" fmla="*/ 269187 h 591825"/>
                <a:gd name="connsiteX25" fmla="*/ 750947 w 1598173"/>
                <a:gd name="connsiteY25" fmla="*/ 360424 h 591825"/>
                <a:gd name="connsiteX26" fmla="*/ 378983 w 1598173"/>
                <a:gd name="connsiteY26" fmla="*/ 526521 h 591825"/>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986231 w 1598173"/>
                <a:gd name="connsiteY23" fmla="*/ 243623 h 591826"/>
                <a:gd name="connsiteX24" fmla="*/ 900669 w 1598173"/>
                <a:gd name="connsiteY24" fmla="*/ 269187 h 591826"/>
                <a:gd name="connsiteX25" fmla="*/ 750947 w 1598173"/>
                <a:gd name="connsiteY25" fmla="*/ 360424 h 591826"/>
                <a:gd name="connsiteX26" fmla="*/ 378983 w 1598173"/>
                <a:gd name="connsiteY26" fmla="*/ 526521 h 591826"/>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1002108 w 1598173"/>
                <a:gd name="connsiteY23" fmla="*/ 237271 h 591826"/>
                <a:gd name="connsiteX24" fmla="*/ 900669 w 1598173"/>
                <a:gd name="connsiteY24" fmla="*/ 269187 h 591826"/>
                <a:gd name="connsiteX25" fmla="*/ 750947 w 1598173"/>
                <a:gd name="connsiteY25" fmla="*/ 360424 h 591826"/>
                <a:gd name="connsiteX26" fmla="*/ 378983 w 1598173"/>
                <a:gd name="connsiteY26" fmla="*/ 526521 h 59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BBFB9E4-5267-4476-91D6-9AFDB7D15950}"/>
                </a:ext>
              </a:extLst>
            </p:cNvPr>
            <p:cNvSpPr/>
            <p:nvPr/>
          </p:nvSpPr>
          <p:spPr>
            <a:xfrm flipH="1">
              <a:off x="8703117" y="4196716"/>
              <a:ext cx="963121" cy="700451"/>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6D28CA4-FD0C-4B7A-9E32-7A348CF449B4}"/>
                </a:ext>
              </a:extLst>
            </p:cNvPr>
            <p:cNvSpPr/>
            <p:nvPr/>
          </p:nvSpPr>
          <p:spPr>
            <a:xfrm flipH="1">
              <a:off x="9176562" y="4295144"/>
              <a:ext cx="204298" cy="175113"/>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E510083-705E-4B97-8BDC-BFB99B2B442B}"/>
                </a:ext>
              </a:extLst>
            </p:cNvPr>
            <p:cNvSpPr/>
            <p:nvPr/>
          </p:nvSpPr>
          <p:spPr>
            <a:xfrm flipH="1">
              <a:off x="9024798" y="4287699"/>
              <a:ext cx="204298" cy="175113"/>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AD48D44-79E0-49F2-ABB5-A0C5A002E5FF}"/>
                </a:ext>
              </a:extLst>
            </p:cNvPr>
            <p:cNvSpPr/>
            <p:nvPr/>
          </p:nvSpPr>
          <p:spPr>
            <a:xfrm flipH="1">
              <a:off x="8887626" y="4255524"/>
              <a:ext cx="175113" cy="145927"/>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F202A083-D6BF-4A56-82B7-2EDE09C517F1}"/>
                </a:ext>
              </a:extLst>
            </p:cNvPr>
            <p:cNvGrpSpPr/>
            <p:nvPr/>
          </p:nvGrpSpPr>
          <p:grpSpPr>
            <a:xfrm flipH="1">
              <a:off x="9546893" y="5193607"/>
              <a:ext cx="1399559" cy="393724"/>
              <a:chOff x="8963351" y="2835327"/>
              <a:chExt cx="1121835" cy="315595"/>
            </a:xfrm>
          </p:grpSpPr>
          <p:sp>
            <p:nvSpPr>
              <p:cNvPr id="32" name="Freeform: Shape 31">
                <a:extLst>
                  <a:ext uri="{FF2B5EF4-FFF2-40B4-BE49-F238E27FC236}">
                    <a16:creationId xmlns:a16="http://schemas.microsoft.com/office/drawing/2014/main" id="{E593B99B-A730-452F-BAA9-27CA39B7EF68}"/>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6FCA684-6F1E-45A5-9CDB-D68D0F25255D}"/>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027902D-00F7-4E3E-BB62-E73EFA40098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2D3A864-CCF5-4EB7-A4E4-7F13BDA4B56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03399"/>
              </a:solidFill>
              <a:ln w="2334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6DBC15F-C236-4CF3-948E-ED7F4735E91F}"/>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191E7DF-04F5-493E-9045-9D14504DCC06}"/>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8CA343B4-5EB6-4D63-82D9-4997360F154A}"/>
                </a:ext>
              </a:extLst>
            </p:cNvPr>
            <p:cNvSpPr/>
            <p:nvPr/>
          </p:nvSpPr>
          <p:spPr>
            <a:xfrm flipH="1">
              <a:off x="9801847" y="4826319"/>
              <a:ext cx="145927" cy="145927"/>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A08EA7B-E780-4DE0-9495-A532C39E5D1E}"/>
                </a:ext>
              </a:extLst>
            </p:cNvPr>
            <p:cNvSpPr/>
            <p:nvPr/>
          </p:nvSpPr>
          <p:spPr>
            <a:xfrm flipH="1">
              <a:off x="9777783" y="5222682"/>
              <a:ext cx="145927" cy="145927"/>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9DA2A92-3BF8-463E-B7C3-93AC5AAF65EA}"/>
                </a:ext>
              </a:extLst>
            </p:cNvPr>
            <p:cNvSpPr/>
            <p:nvPr/>
          </p:nvSpPr>
          <p:spPr>
            <a:xfrm flipH="1">
              <a:off x="9880491" y="4449267"/>
              <a:ext cx="145927" cy="145927"/>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E76E7DC-CD44-4E30-BD09-94113318D425}"/>
                </a:ext>
              </a:extLst>
            </p:cNvPr>
            <p:cNvSpPr/>
            <p:nvPr/>
          </p:nvSpPr>
          <p:spPr>
            <a:xfrm flipH="1">
              <a:off x="9736923" y="2240488"/>
              <a:ext cx="700452" cy="904749"/>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ED894BE-CAD7-4449-8BAD-346D5740AC51}"/>
                </a:ext>
              </a:extLst>
            </p:cNvPr>
            <p:cNvSpPr/>
            <p:nvPr/>
          </p:nvSpPr>
          <p:spPr>
            <a:xfrm flipH="1">
              <a:off x="9661041" y="4212695"/>
              <a:ext cx="262669" cy="145927"/>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8E7ABB9-4BB8-4AD5-A7E7-2CF387B67B94}"/>
                </a:ext>
              </a:extLst>
            </p:cNvPr>
            <p:cNvSpPr/>
            <p:nvPr/>
          </p:nvSpPr>
          <p:spPr>
            <a:xfrm flipH="1">
              <a:off x="9845265" y="4434879"/>
              <a:ext cx="204298" cy="963120"/>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8E7D0E0-24AA-4A9E-8573-CCEC4BBA3866}"/>
                </a:ext>
              </a:extLst>
            </p:cNvPr>
            <p:cNvSpPr/>
            <p:nvPr/>
          </p:nvSpPr>
          <p:spPr>
            <a:xfrm flipH="1">
              <a:off x="10058319" y="3573908"/>
              <a:ext cx="87556" cy="671266"/>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884947C-7B64-4D49-92D4-5FFAEBE7DCD3}"/>
                </a:ext>
              </a:extLst>
            </p:cNvPr>
            <p:cNvSpPr/>
            <p:nvPr/>
          </p:nvSpPr>
          <p:spPr>
            <a:xfrm flipH="1">
              <a:off x="9984999" y="3708516"/>
              <a:ext cx="145927" cy="145927"/>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46CC42-F1C9-4024-B1AD-EDD307609374}"/>
                </a:ext>
              </a:extLst>
            </p:cNvPr>
            <p:cNvSpPr/>
            <p:nvPr/>
          </p:nvSpPr>
          <p:spPr>
            <a:xfrm flipH="1">
              <a:off x="9567647" y="4149043"/>
              <a:ext cx="233484" cy="116742"/>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0947989-9FD0-45C8-97E5-DE058D09FFA2}"/>
                </a:ext>
              </a:extLst>
            </p:cNvPr>
            <p:cNvSpPr/>
            <p:nvPr/>
          </p:nvSpPr>
          <p:spPr>
            <a:xfrm flipH="1">
              <a:off x="10453379" y="2417724"/>
              <a:ext cx="145927" cy="175113"/>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893C16D-F58B-4CB4-AD2B-3B26E584631B}"/>
                </a:ext>
              </a:extLst>
            </p:cNvPr>
            <p:cNvSpPr/>
            <p:nvPr/>
          </p:nvSpPr>
          <p:spPr>
            <a:xfrm flipH="1">
              <a:off x="8317149" y="4140849"/>
              <a:ext cx="1838945" cy="332227"/>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 fmla="*/ 704159 w 1609507"/>
                <a:gd name="connsiteY0" fmla="*/ 1081755 h 1254870"/>
                <a:gd name="connsiteX1" fmla="*/ 772002 w 1609507"/>
                <a:gd name="connsiteY1" fmla="*/ 997536 h 1254870"/>
                <a:gd name="connsiteX2" fmla="*/ 858560 w 1609507"/>
                <a:gd name="connsiteY2" fmla="*/ 68795 h 1254870"/>
                <a:gd name="connsiteX3" fmla="*/ 1551022 w 1609507"/>
                <a:gd name="connsiteY3" fmla="*/ 68795 h 1254870"/>
                <a:gd name="connsiteX4" fmla="*/ 1609507 w 1609507"/>
                <a:gd name="connsiteY4" fmla="*/ 80492 h 1254870"/>
                <a:gd name="connsiteX5" fmla="*/ 1609507 w 1609507"/>
                <a:gd name="connsiteY5" fmla="*/ 262965 h 1254870"/>
                <a:gd name="connsiteX6" fmla="*/ 1560380 w 1609507"/>
                <a:gd name="connsiteY6" fmla="*/ 992857 h 1254870"/>
                <a:gd name="connsiteX7" fmla="*/ 1520610 w 1609507"/>
                <a:gd name="connsiteY7" fmla="*/ 1044324 h 1254870"/>
                <a:gd name="connsiteX8" fmla="*/ 1211809 w 1609507"/>
                <a:gd name="connsiteY8" fmla="*/ 1109827 h 1254870"/>
                <a:gd name="connsiteX9" fmla="*/ 1169700 w 1609507"/>
                <a:gd name="connsiteY9" fmla="*/ 1095791 h 1254870"/>
                <a:gd name="connsiteX10" fmla="*/ 1136948 w 1609507"/>
                <a:gd name="connsiteY10" fmla="*/ 1086433 h 1254870"/>
                <a:gd name="connsiteX11" fmla="*/ 1026997 w 1609507"/>
                <a:gd name="connsiteY11" fmla="*/ 1123864 h 1254870"/>
                <a:gd name="connsiteX12" fmla="*/ 949796 w 1609507"/>
                <a:gd name="connsiteY12" fmla="*/ 1154276 h 1254870"/>
                <a:gd name="connsiteX13" fmla="*/ 900669 w 1609507"/>
                <a:gd name="connsiteY13" fmla="*/ 1156615 h 1254870"/>
                <a:gd name="connsiteX14" fmla="*/ 872596 w 1609507"/>
                <a:gd name="connsiteY14" fmla="*/ 1158955 h 1254870"/>
                <a:gd name="connsiteX15" fmla="*/ 837505 w 1609507"/>
                <a:gd name="connsiteY15" fmla="*/ 1156615 h 1254870"/>
                <a:gd name="connsiteX16" fmla="*/ 776681 w 1609507"/>
                <a:gd name="connsiteY16" fmla="*/ 1158955 h 1254870"/>
                <a:gd name="connsiteX17" fmla="*/ 715856 w 1609507"/>
                <a:gd name="connsiteY17" fmla="*/ 1170652 h 1254870"/>
                <a:gd name="connsiteX18" fmla="*/ 638656 w 1609507"/>
                <a:gd name="connsiteY18" fmla="*/ 1182349 h 1254870"/>
                <a:gd name="connsiteX19" fmla="*/ 591868 w 1609507"/>
                <a:gd name="connsiteY19" fmla="*/ 1198725 h 1254870"/>
                <a:gd name="connsiteX20" fmla="*/ 173116 w 1609507"/>
                <a:gd name="connsiteY20" fmla="*/ 1243173 h 1254870"/>
                <a:gd name="connsiteX21" fmla="*/ 63164 w 1609507"/>
                <a:gd name="connsiteY21" fmla="*/ 1254870 h 1254870"/>
                <a:gd name="connsiteX22" fmla="*/ 0 w 1609507"/>
                <a:gd name="connsiteY22" fmla="*/ 1215100 h 1254870"/>
                <a:gd name="connsiteX23" fmla="*/ 51467 w 1609507"/>
                <a:gd name="connsiteY23" fmla="*/ 1172991 h 1254870"/>
                <a:gd name="connsiteX24" fmla="*/ 240958 w 1609507"/>
                <a:gd name="connsiteY24" fmla="*/ 1142579 h 1254870"/>
                <a:gd name="connsiteX25" fmla="*/ 704159 w 1609507"/>
                <a:gd name="connsiteY25" fmla="*/ 1081755 h 1254870"/>
                <a:gd name="connsiteX0" fmla="*/ 704159 w 1627491"/>
                <a:gd name="connsiteY0" fmla="*/ 1080978 h 1254093"/>
                <a:gd name="connsiteX1" fmla="*/ 772002 w 1627491"/>
                <a:gd name="connsiteY1" fmla="*/ 996759 h 1254093"/>
                <a:gd name="connsiteX2" fmla="*/ 1551022 w 1627491"/>
                <a:gd name="connsiteY2" fmla="*/ 68018 h 1254093"/>
                <a:gd name="connsiteX3" fmla="*/ 1609507 w 1627491"/>
                <a:gd name="connsiteY3" fmla="*/ 79715 h 1254093"/>
                <a:gd name="connsiteX4" fmla="*/ 1609507 w 1627491"/>
                <a:gd name="connsiteY4" fmla="*/ 262188 h 1254093"/>
                <a:gd name="connsiteX5" fmla="*/ 1560380 w 1627491"/>
                <a:gd name="connsiteY5" fmla="*/ 992080 h 1254093"/>
                <a:gd name="connsiteX6" fmla="*/ 1520610 w 1627491"/>
                <a:gd name="connsiteY6" fmla="*/ 1043547 h 1254093"/>
                <a:gd name="connsiteX7" fmla="*/ 1211809 w 1627491"/>
                <a:gd name="connsiteY7" fmla="*/ 1109050 h 1254093"/>
                <a:gd name="connsiteX8" fmla="*/ 1169700 w 1627491"/>
                <a:gd name="connsiteY8" fmla="*/ 1095014 h 1254093"/>
                <a:gd name="connsiteX9" fmla="*/ 1136948 w 1627491"/>
                <a:gd name="connsiteY9" fmla="*/ 1085656 h 1254093"/>
                <a:gd name="connsiteX10" fmla="*/ 1026997 w 1627491"/>
                <a:gd name="connsiteY10" fmla="*/ 1123087 h 1254093"/>
                <a:gd name="connsiteX11" fmla="*/ 949796 w 1627491"/>
                <a:gd name="connsiteY11" fmla="*/ 1153499 h 1254093"/>
                <a:gd name="connsiteX12" fmla="*/ 900669 w 1627491"/>
                <a:gd name="connsiteY12" fmla="*/ 1155838 h 1254093"/>
                <a:gd name="connsiteX13" fmla="*/ 872596 w 1627491"/>
                <a:gd name="connsiteY13" fmla="*/ 1158178 h 1254093"/>
                <a:gd name="connsiteX14" fmla="*/ 837505 w 1627491"/>
                <a:gd name="connsiteY14" fmla="*/ 1155838 h 1254093"/>
                <a:gd name="connsiteX15" fmla="*/ 776681 w 1627491"/>
                <a:gd name="connsiteY15" fmla="*/ 1158178 h 1254093"/>
                <a:gd name="connsiteX16" fmla="*/ 715856 w 1627491"/>
                <a:gd name="connsiteY16" fmla="*/ 1169875 h 1254093"/>
                <a:gd name="connsiteX17" fmla="*/ 638656 w 1627491"/>
                <a:gd name="connsiteY17" fmla="*/ 1181572 h 1254093"/>
                <a:gd name="connsiteX18" fmla="*/ 591868 w 1627491"/>
                <a:gd name="connsiteY18" fmla="*/ 1197948 h 1254093"/>
                <a:gd name="connsiteX19" fmla="*/ 173116 w 1627491"/>
                <a:gd name="connsiteY19" fmla="*/ 1242396 h 1254093"/>
                <a:gd name="connsiteX20" fmla="*/ 63164 w 1627491"/>
                <a:gd name="connsiteY20" fmla="*/ 1254093 h 1254093"/>
                <a:gd name="connsiteX21" fmla="*/ 0 w 1627491"/>
                <a:gd name="connsiteY21" fmla="*/ 1214323 h 1254093"/>
                <a:gd name="connsiteX22" fmla="*/ 51467 w 1627491"/>
                <a:gd name="connsiteY22" fmla="*/ 1172214 h 1254093"/>
                <a:gd name="connsiteX23" fmla="*/ 240958 w 1627491"/>
                <a:gd name="connsiteY23" fmla="*/ 1141802 h 1254093"/>
                <a:gd name="connsiteX24" fmla="*/ 704159 w 1627491"/>
                <a:gd name="connsiteY24" fmla="*/ 1080978 h 1254093"/>
                <a:gd name="connsiteX0" fmla="*/ 704159 w 1609507"/>
                <a:gd name="connsiteY0" fmla="*/ 1001263 h 1174378"/>
                <a:gd name="connsiteX1" fmla="*/ 772002 w 1609507"/>
                <a:gd name="connsiteY1" fmla="*/ 917044 h 1174378"/>
                <a:gd name="connsiteX2" fmla="*/ 1609507 w 1609507"/>
                <a:gd name="connsiteY2" fmla="*/ 0 h 1174378"/>
                <a:gd name="connsiteX3" fmla="*/ 1609507 w 1609507"/>
                <a:gd name="connsiteY3" fmla="*/ 182473 h 1174378"/>
                <a:gd name="connsiteX4" fmla="*/ 1560380 w 1609507"/>
                <a:gd name="connsiteY4" fmla="*/ 912365 h 1174378"/>
                <a:gd name="connsiteX5" fmla="*/ 1520610 w 1609507"/>
                <a:gd name="connsiteY5" fmla="*/ 963832 h 1174378"/>
                <a:gd name="connsiteX6" fmla="*/ 1211809 w 1609507"/>
                <a:gd name="connsiteY6" fmla="*/ 1029335 h 1174378"/>
                <a:gd name="connsiteX7" fmla="*/ 1169700 w 1609507"/>
                <a:gd name="connsiteY7" fmla="*/ 1015299 h 1174378"/>
                <a:gd name="connsiteX8" fmla="*/ 1136948 w 1609507"/>
                <a:gd name="connsiteY8" fmla="*/ 1005941 h 1174378"/>
                <a:gd name="connsiteX9" fmla="*/ 1026997 w 1609507"/>
                <a:gd name="connsiteY9" fmla="*/ 1043372 h 1174378"/>
                <a:gd name="connsiteX10" fmla="*/ 949796 w 1609507"/>
                <a:gd name="connsiteY10" fmla="*/ 1073784 h 1174378"/>
                <a:gd name="connsiteX11" fmla="*/ 900669 w 1609507"/>
                <a:gd name="connsiteY11" fmla="*/ 1076123 h 1174378"/>
                <a:gd name="connsiteX12" fmla="*/ 872596 w 1609507"/>
                <a:gd name="connsiteY12" fmla="*/ 1078463 h 1174378"/>
                <a:gd name="connsiteX13" fmla="*/ 837505 w 1609507"/>
                <a:gd name="connsiteY13" fmla="*/ 1076123 h 1174378"/>
                <a:gd name="connsiteX14" fmla="*/ 776681 w 1609507"/>
                <a:gd name="connsiteY14" fmla="*/ 1078463 h 1174378"/>
                <a:gd name="connsiteX15" fmla="*/ 715856 w 1609507"/>
                <a:gd name="connsiteY15" fmla="*/ 1090160 h 1174378"/>
                <a:gd name="connsiteX16" fmla="*/ 638656 w 1609507"/>
                <a:gd name="connsiteY16" fmla="*/ 1101857 h 1174378"/>
                <a:gd name="connsiteX17" fmla="*/ 591868 w 1609507"/>
                <a:gd name="connsiteY17" fmla="*/ 1118233 h 1174378"/>
                <a:gd name="connsiteX18" fmla="*/ 173116 w 1609507"/>
                <a:gd name="connsiteY18" fmla="*/ 1162681 h 1174378"/>
                <a:gd name="connsiteX19" fmla="*/ 63164 w 1609507"/>
                <a:gd name="connsiteY19" fmla="*/ 1174378 h 1174378"/>
                <a:gd name="connsiteX20" fmla="*/ 0 w 1609507"/>
                <a:gd name="connsiteY20" fmla="*/ 1134608 h 1174378"/>
                <a:gd name="connsiteX21" fmla="*/ 51467 w 1609507"/>
                <a:gd name="connsiteY21" fmla="*/ 1092499 h 1174378"/>
                <a:gd name="connsiteX22" fmla="*/ 240958 w 1609507"/>
                <a:gd name="connsiteY22" fmla="*/ 1062087 h 1174378"/>
                <a:gd name="connsiteX23" fmla="*/ 704159 w 1609507"/>
                <a:gd name="connsiteY23" fmla="*/ 1001263 h 1174378"/>
                <a:gd name="connsiteX0" fmla="*/ 704159 w 1609507"/>
                <a:gd name="connsiteY0" fmla="*/ 818790 h 991905"/>
                <a:gd name="connsiteX1" fmla="*/ 772002 w 1609507"/>
                <a:gd name="connsiteY1" fmla="*/ 734571 h 991905"/>
                <a:gd name="connsiteX2" fmla="*/ 1609507 w 1609507"/>
                <a:gd name="connsiteY2" fmla="*/ 0 h 991905"/>
                <a:gd name="connsiteX3" fmla="*/ 1560380 w 1609507"/>
                <a:gd name="connsiteY3" fmla="*/ 729892 h 991905"/>
                <a:gd name="connsiteX4" fmla="*/ 1520610 w 1609507"/>
                <a:gd name="connsiteY4" fmla="*/ 781359 h 991905"/>
                <a:gd name="connsiteX5" fmla="*/ 1211809 w 1609507"/>
                <a:gd name="connsiteY5" fmla="*/ 846862 h 991905"/>
                <a:gd name="connsiteX6" fmla="*/ 1169700 w 1609507"/>
                <a:gd name="connsiteY6" fmla="*/ 832826 h 991905"/>
                <a:gd name="connsiteX7" fmla="*/ 1136948 w 1609507"/>
                <a:gd name="connsiteY7" fmla="*/ 823468 h 991905"/>
                <a:gd name="connsiteX8" fmla="*/ 1026997 w 1609507"/>
                <a:gd name="connsiteY8" fmla="*/ 860899 h 991905"/>
                <a:gd name="connsiteX9" fmla="*/ 949796 w 1609507"/>
                <a:gd name="connsiteY9" fmla="*/ 891311 h 991905"/>
                <a:gd name="connsiteX10" fmla="*/ 900669 w 1609507"/>
                <a:gd name="connsiteY10" fmla="*/ 893650 h 991905"/>
                <a:gd name="connsiteX11" fmla="*/ 872596 w 1609507"/>
                <a:gd name="connsiteY11" fmla="*/ 895990 h 991905"/>
                <a:gd name="connsiteX12" fmla="*/ 837505 w 1609507"/>
                <a:gd name="connsiteY12" fmla="*/ 893650 h 991905"/>
                <a:gd name="connsiteX13" fmla="*/ 776681 w 1609507"/>
                <a:gd name="connsiteY13" fmla="*/ 895990 h 991905"/>
                <a:gd name="connsiteX14" fmla="*/ 715856 w 1609507"/>
                <a:gd name="connsiteY14" fmla="*/ 907687 h 991905"/>
                <a:gd name="connsiteX15" fmla="*/ 638656 w 1609507"/>
                <a:gd name="connsiteY15" fmla="*/ 919384 h 991905"/>
                <a:gd name="connsiteX16" fmla="*/ 591868 w 1609507"/>
                <a:gd name="connsiteY16" fmla="*/ 935760 h 991905"/>
                <a:gd name="connsiteX17" fmla="*/ 173116 w 1609507"/>
                <a:gd name="connsiteY17" fmla="*/ 980208 h 991905"/>
                <a:gd name="connsiteX18" fmla="*/ 63164 w 1609507"/>
                <a:gd name="connsiteY18" fmla="*/ 991905 h 991905"/>
                <a:gd name="connsiteX19" fmla="*/ 0 w 1609507"/>
                <a:gd name="connsiteY19" fmla="*/ 952135 h 991905"/>
                <a:gd name="connsiteX20" fmla="*/ 51467 w 1609507"/>
                <a:gd name="connsiteY20" fmla="*/ 910026 h 991905"/>
                <a:gd name="connsiteX21" fmla="*/ 240958 w 1609507"/>
                <a:gd name="connsiteY21" fmla="*/ 879614 h 991905"/>
                <a:gd name="connsiteX22" fmla="*/ 704159 w 1609507"/>
                <a:gd name="connsiteY22" fmla="*/ 818790 h 991905"/>
                <a:gd name="connsiteX0" fmla="*/ 704159 w 1561719"/>
                <a:gd name="connsiteY0" fmla="*/ 217224 h 390339"/>
                <a:gd name="connsiteX1" fmla="*/ 772002 w 1561719"/>
                <a:gd name="connsiteY1" fmla="*/ 133005 h 390339"/>
                <a:gd name="connsiteX2" fmla="*/ 1512419 w 1561719"/>
                <a:gd name="connsiteY2" fmla="*/ 15907 h 390339"/>
                <a:gd name="connsiteX3" fmla="*/ 1560380 w 1561719"/>
                <a:gd name="connsiteY3" fmla="*/ 128326 h 390339"/>
                <a:gd name="connsiteX4" fmla="*/ 1520610 w 1561719"/>
                <a:gd name="connsiteY4" fmla="*/ 179793 h 390339"/>
                <a:gd name="connsiteX5" fmla="*/ 1211809 w 1561719"/>
                <a:gd name="connsiteY5" fmla="*/ 245296 h 390339"/>
                <a:gd name="connsiteX6" fmla="*/ 1169700 w 1561719"/>
                <a:gd name="connsiteY6" fmla="*/ 231260 h 390339"/>
                <a:gd name="connsiteX7" fmla="*/ 1136948 w 1561719"/>
                <a:gd name="connsiteY7" fmla="*/ 221902 h 390339"/>
                <a:gd name="connsiteX8" fmla="*/ 1026997 w 1561719"/>
                <a:gd name="connsiteY8" fmla="*/ 259333 h 390339"/>
                <a:gd name="connsiteX9" fmla="*/ 949796 w 1561719"/>
                <a:gd name="connsiteY9" fmla="*/ 289745 h 390339"/>
                <a:gd name="connsiteX10" fmla="*/ 900669 w 1561719"/>
                <a:gd name="connsiteY10" fmla="*/ 292084 h 390339"/>
                <a:gd name="connsiteX11" fmla="*/ 872596 w 1561719"/>
                <a:gd name="connsiteY11" fmla="*/ 294424 h 390339"/>
                <a:gd name="connsiteX12" fmla="*/ 837505 w 1561719"/>
                <a:gd name="connsiteY12" fmla="*/ 292084 h 390339"/>
                <a:gd name="connsiteX13" fmla="*/ 776681 w 1561719"/>
                <a:gd name="connsiteY13" fmla="*/ 294424 h 390339"/>
                <a:gd name="connsiteX14" fmla="*/ 715856 w 1561719"/>
                <a:gd name="connsiteY14" fmla="*/ 306121 h 390339"/>
                <a:gd name="connsiteX15" fmla="*/ 638656 w 1561719"/>
                <a:gd name="connsiteY15" fmla="*/ 317818 h 390339"/>
                <a:gd name="connsiteX16" fmla="*/ 591868 w 1561719"/>
                <a:gd name="connsiteY16" fmla="*/ 334194 h 390339"/>
                <a:gd name="connsiteX17" fmla="*/ 173116 w 1561719"/>
                <a:gd name="connsiteY17" fmla="*/ 378642 h 390339"/>
                <a:gd name="connsiteX18" fmla="*/ 63164 w 1561719"/>
                <a:gd name="connsiteY18" fmla="*/ 390339 h 390339"/>
                <a:gd name="connsiteX19" fmla="*/ 0 w 1561719"/>
                <a:gd name="connsiteY19" fmla="*/ 350569 h 390339"/>
                <a:gd name="connsiteX20" fmla="*/ 51467 w 1561719"/>
                <a:gd name="connsiteY20" fmla="*/ 308460 h 390339"/>
                <a:gd name="connsiteX21" fmla="*/ 240958 w 1561719"/>
                <a:gd name="connsiteY21" fmla="*/ 278048 h 390339"/>
                <a:gd name="connsiteX22" fmla="*/ 704159 w 1561719"/>
                <a:gd name="connsiteY22" fmla="*/ 217224 h 390339"/>
                <a:gd name="connsiteX0" fmla="*/ 704159 w 1561864"/>
                <a:gd name="connsiteY0" fmla="*/ 221134 h 394249"/>
                <a:gd name="connsiteX1" fmla="*/ 772002 w 1561864"/>
                <a:gd name="connsiteY1" fmla="*/ 136915 h 394249"/>
                <a:gd name="connsiteX2" fmla="*/ 1512419 w 1561864"/>
                <a:gd name="connsiteY2" fmla="*/ 19817 h 394249"/>
                <a:gd name="connsiteX3" fmla="*/ 1560380 w 1561864"/>
                <a:gd name="connsiteY3" fmla="*/ 132236 h 394249"/>
                <a:gd name="connsiteX4" fmla="*/ 1520610 w 1561864"/>
                <a:gd name="connsiteY4" fmla="*/ 183703 h 394249"/>
                <a:gd name="connsiteX5" fmla="*/ 1211809 w 1561864"/>
                <a:gd name="connsiteY5" fmla="*/ 249206 h 394249"/>
                <a:gd name="connsiteX6" fmla="*/ 1169700 w 1561864"/>
                <a:gd name="connsiteY6" fmla="*/ 235170 h 394249"/>
                <a:gd name="connsiteX7" fmla="*/ 1136948 w 1561864"/>
                <a:gd name="connsiteY7" fmla="*/ 225812 h 394249"/>
                <a:gd name="connsiteX8" fmla="*/ 1026997 w 1561864"/>
                <a:gd name="connsiteY8" fmla="*/ 263243 h 394249"/>
                <a:gd name="connsiteX9" fmla="*/ 949796 w 1561864"/>
                <a:gd name="connsiteY9" fmla="*/ 293655 h 394249"/>
                <a:gd name="connsiteX10" fmla="*/ 900669 w 1561864"/>
                <a:gd name="connsiteY10" fmla="*/ 295994 h 394249"/>
                <a:gd name="connsiteX11" fmla="*/ 872596 w 1561864"/>
                <a:gd name="connsiteY11" fmla="*/ 298334 h 394249"/>
                <a:gd name="connsiteX12" fmla="*/ 837505 w 1561864"/>
                <a:gd name="connsiteY12" fmla="*/ 295994 h 394249"/>
                <a:gd name="connsiteX13" fmla="*/ 776681 w 1561864"/>
                <a:gd name="connsiteY13" fmla="*/ 298334 h 394249"/>
                <a:gd name="connsiteX14" fmla="*/ 715856 w 1561864"/>
                <a:gd name="connsiteY14" fmla="*/ 310031 h 394249"/>
                <a:gd name="connsiteX15" fmla="*/ 638656 w 1561864"/>
                <a:gd name="connsiteY15" fmla="*/ 321728 h 394249"/>
                <a:gd name="connsiteX16" fmla="*/ 591868 w 1561864"/>
                <a:gd name="connsiteY16" fmla="*/ 338104 h 394249"/>
                <a:gd name="connsiteX17" fmla="*/ 173116 w 1561864"/>
                <a:gd name="connsiteY17" fmla="*/ 382552 h 394249"/>
                <a:gd name="connsiteX18" fmla="*/ 63164 w 1561864"/>
                <a:gd name="connsiteY18" fmla="*/ 394249 h 394249"/>
                <a:gd name="connsiteX19" fmla="*/ 0 w 1561864"/>
                <a:gd name="connsiteY19" fmla="*/ 354479 h 394249"/>
                <a:gd name="connsiteX20" fmla="*/ 51467 w 1561864"/>
                <a:gd name="connsiteY20" fmla="*/ 312370 h 394249"/>
                <a:gd name="connsiteX21" fmla="*/ 240958 w 1561864"/>
                <a:gd name="connsiteY21" fmla="*/ 281958 h 394249"/>
                <a:gd name="connsiteX22" fmla="*/ 704159 w 1561864"/>
                <a:gd name="connsiteY22" fmla="*/ 221134 h 394249"/>
                <a:gd name="connsiteX0" fmla="*/ 704159 w 1561111"/>
                <a:gd name="connsiteY0" fmla="*/ 201952 h 375067"/>
                <a:gd name="connsiteX1" fmla="*/ 772002 w 1561111"/>
                <a:gd name="connsiteY1" fmla="*/ 117733 h 375067"/>
                <a:gd name="connsiteX2" fmla="*/ 1512419 w 1561111"/>
                <a:gd name="connsiteY2" fmla="*/ 635 h 375067"/>
                <a:gd name="connsiteX3" fmla="*/ 1560380 w 1561111"/>
                <a:gd name="connsiteY3" fmla="*/ 113054 h 375067"/>
                <a:gd name="connsiteX4" fmla="*/ 1520610 w 1561111"/>
                <a:gd name="connsiteY4" fmla="*/ 164521 h 375067"/>
                <a:gd name="connsiteX5" fmla="*/ 1211809 w 1561111"/>
                <a:gd name="connsiteY5" fmla="*/ 230024 h 375067"/>
                <a:gd name="connsiteX6" fmla="*/ 1169700 w 1561111"/>
                <a:gd name="connsiteY6" fmla="*/ 215988 h 375067"/>
                <a:gd name="connsiteX7" fmla="*/ 1136948 w 1561111"/>
                <a:gd name="connsiteY7" fmla="*/ 206630 h 375067"/>
                <a:gd name="connsiteX8" fmla="*/ 1026997 w 1561111"/>
                <a:gd name="connsiteY8" fmla="*/ 244061 h 375067"/>
                <a:gd name="connsiteX9" fmla="*/ 949796 w 1561111"/>
                <a:gd name="connsiteY9" fmla="*/ 274473 h 375067"/>
                <a:gd name="connsiteX10" fmla="*/ 900669 w 1561111"/>
                <a:gd name="connsiteY10" fmla="*/ 276812 h 375067"/>
                <a:gd name="connsiteX11" fmla="*/ 872596 w 1561111"/>
                <a:gd name="connsiteY11" fmla="*/ 279152 h 375067"/>
                <a:gd name="connsiteX12" fmla="*/ 837505 w 1561111"/>
                <a:gd name="connsiteY12" fmla="*/ 276812 h 375067"/>
                <a:gd name="connsiteX13" fmla="*/ 776681 w 1561111"/>
                <a:gd name="connsiteY13" fmla="*/ 279152 h 375067"/>
                <a:gd name="connsiteX14" fmla="*/ 715856 w 1561111"/>
                <a:gd name="connsiteY14" fmla="*/ 290849 h 375067"/>
                <a:gd name="connsiteX15" fmla="*/ 638656 w 1561111"/>
                <a:gd name="connsiteY15" fmla="*/ 302546 h 375067"/>
                <a:gd name="connsiteX16" fmla="*/ 591868 w 1561111"/>
                <a:gd name="connsiteY16" fmla="*/ 318922 h 375067"/>
                <a:gd name="connsiteX17" fmla="*/ 173116 w 1561111"/>
                <a:gd name="connsiteY17" fmla="*/ 363370 h 375067"/>
                <a:gd name="connsiteX18" fmla="*/ 63164 w 1561111"/>
                <a:gd name="connsiteY18" fmla="*/ 375067 h 375067"/>
                <a:gd name="connsiteX19" fmla="*/ 0 w 1561111"/>
                <a:gd name="connsiteY19" fmla="*/ 335297 h 375067"/>
                <a:gd name="connsiteX20" fmla="*/ 51467 w 1561111"/>
                <a:gd name="connsiteY20" fmla="*/ 293188 h 375067"/>
                <a:gd name="connsiteX21" fmla="*/ 240958 w 1561111"/>
                <a:gd name="connsiteY21" fmla="*/ 262776 h 375067"/>
                <a:gd name="connsiteX22" fmla="*/ 704159 w 1561111"/>
                <a:gd name="connsiteY22" fmla="*/ 201952 h 375067"/>
                <a:gd name="connsiteX0" fmla="*/ 704159 w 1563254"/>
                <a:gd name="connsiteY0" fmla="*/ 172385 h 345500"/>
                <a:gd name="connsiteX1" fmla="*/ 772002 w 1563254"/>
                <a:gd name="connsiteY1" fmla="*/ 88166 h 345500"/>
                <a:gd name="connsiteX2" fmla="*/ 1559020 w 1563254"/>
                <a:gd name="connsiteY2" fmla="*/ 13786 h 345500"/>
                <a:gd name="connsiteX3" fmla="*/ 1560380 w 1563254"/>
                <a:gd name="connsiteY3" fmla="*/ 83487 h 345500"/>
                <a:gd name="connsiteX4" fmla="*/ 1520610 w 1563254"/>
                <a:gd name="connsiteY4" fmla="*/ 134954 h 345500"/>
                <a:gd name="connsiteX5" fmla="*/ 1211809 w 1563254"/>
                <a:gd name="connsiteY5" fmla="*/ 200457 h 345500"/>
                <a:gd name="connsiteX6" fmla="*/ 1169700 w 1563254"/>
                <a:gd name="connsiteY6" fmla="*/ 186421 h 345500"/>
                <a:gd name="connsiteX7" fmla="*/ 1136948 w 1563254"/>
                <a:gd name="connsiteY7" fmla="*/ 177063 h 345500"/>
                <a:gd name="connsiteX8" fmla="*/ 1026997 w 1563254"/>
                <a:gd name="connsiteY8" fmla="*/ 214494 h 345500"/>
                <a:gd name="connsiteX9" fmla="*/ 949796 w 1563254"/>
                <a:gd name="connsiteY9" fmla="*/ 244906 h 345500"/>
                <a:gd name="connsiteX10" fmla="*/ 900669 w 1563254"/>
                <a:gd name="connsiteY10" fmla="*/ 247245 h 345500"/>
                <a:gd name="connsiteX11" fmla="*/ 872596 w 1563254"/>
                <a:gd name="connsiteY11" fmla="*/ 249585 h 345500"/>
                <a:gd name="connsiteX12" fmla="*/ 837505 w 1563254"/>
                <a:gd name="connsiteY12" fmla="*/ 247245 h 345500"/>
                <a:gd name="connsiteX13" fmla="*/ 776681 w 1563254"/>
                <a:gd name="connsiteY13" fmla="*/ 249585 h 345500"/>
                <a:gd name="connsiteX14" fmla="*/ 715856 w 1563254"/>
                <a:gd name="connsiteY14" fmla="*/ 261282 h 345500"/>
                <a:gd name="connsiteX15" fmla="*/ 638656 w 1563254"/>
                <a:gd name="connsiteY15" fmla="*/ 272979 h 345500"/>
                <a:gd name="connsiteX16" fmla="*/ 591868 w 1563254"/>
                <a:gd name="connsiteY16" fmla="*/ 289355 h 345500"/>
                <a:gd name="connsiteX17" fmla="*/ 173116 w 1563254"/>
                <a:gd name="connsiteY17" fmla="*/ 333803 h 345500"/>
                <a:gd name="connsiteX18" fmla="*/ 63164 w 1563254"/>
                <a:gd name="connsiteY18" fmla="*/ 345500 h 345500"/>
                <a:gd name="connsiteX19" fmla="*/ 0 w 1563254"/>
                <a:gd name="connsiteY19" fmla="*/ 305730 h 345500"/>
                <a:gd name="connsiteX20" fmla="*/ 51467 w 1563254"/>
                <a:gd name="connsiteY20" fmla="*/ 263621 h 345500"/>
                <a:gd name="connsiteX21" fmla="*/ 240958 w 1563254"/>
                <a:gd name="connsiteY21" fmla="*/ 233209 h 345500"/>
                <a:gd name="connsiteX22" fmla="*/ 704159 w 1563254"/>
                <a:gd name="connsiteY22" fmla="*/ 172385 h 345500"/>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05076 w 1563254"/>
                <a:gd name="connsiteY4" fmla="*/ 165978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608004"/>
                <a:gd name="connsiteY0" fmla="*/ 98554 h 337689"/>
                <a:gd name="connsiteX1" fmla="*/ 830254 w 1608004"/>
                <a:gd name="connsiteY1" fmla="*/ 99773 h 337689"/>
                <a:gd name="connsiteX2" fmla="*/ 1559020 w 1608004"/>
                <a:gd name="connsiteY2" fmla="*/ 5975 h 337689"/>
                <a:gd name="connsiteX3" fmla="*/ 1505076 w 1608004"/>
                <a:gd name="connsiteY3" fmla="*/ 165978 h 337689"/>
                <a:gd name="connsiteX4" fmla="*/ 1211809 w 1608004"/>
                <a:gd name="connsiteY4" fmla="*/ 192646 h 337689"/>
                <a:gd name="connsiteX5" fmla="*/ 1169700 w 1608004"/>
                <a:gd name="connsiteY5" fmla="*/ 178610 h 337689"/>
                <a:gd name="connsiteX6" fmla="*/ 1136948 w 1608004"/>
                <a:gd name="connsiteY6" fmla="*/ 169252 h 337689"/>
                <a:gd name="connsiteX7" fmla="*/ 1026997 w 1608004"/>
                <a:gd name="connsiteY7" fmla="*/ 206683 h 337689"/>
                <a:gd name="connsiteX8" fmla="*/ 949796 w 1608004"/>
                <a:gd name="connsiteY8" fmla="*/ 237095 h 337689"/>
                <a:gd name="connsiteX9" fmla="*/ 900669 w 1608004"/>
                <a:gd name="connsiteY9" fmla="*/ 239434 h 337689"/>
                <a:gd name="connsiteX10" fmla="*/ 872596 w 1608004"/>
                <a:gd name="connsiteY10" fmla="*/ 241774 h 337689"/>
                <a:gd name="connsiteX11" fmla="*/ 837505 w 1608004"/>
                <a:gd name="connsiteY11" fmla="*/ 239434 h 337689"/>
                <a:gd name="connsiteX12" fmla="*/ 776681 w 1608004"/>
                <a:gd name="connsiteY12" fmla="*/ 241774 h 337689"/>
                <a:gd name="connsiteX13" fmla="*/ 715856 w 1608004"/>
                <a:gd name="connsiteY13" fmla="*/ 253471 h 337689"/>
                <a:gd name="connsiteX14" fmla="*/ 638656 w 1608004"/>
                <a:gd name="connsiteY14" fmla="*/ 265168 h 337689"/>
                <a:gd name="connsiteX15" fmla="*/ 591868 w 1608004"/>
                <a:gd name="connsiteY15" fmla="*/ 281544 h 337689"/>
                <a:gd name="connsiteX16" fmla="*/ 173116 w 1608004"/>
                <a:gd name="connsiteY16" fmla="*/ 325992 h 337689"/>
                <a:gd name="connsiteX17" fmla="*/ 63164 w 1608004"/>
                <a:gd name="connsiteY17" fmla="*/ 337689 h 337689"/>
                <a:gd name="connsiteX18" fmla="*/ 0 w 1608004"/>
                <a:gd name="connsiteY18" fmla="*/ 297919 h 337689"/>
                <a:gd name="connsiteX19" fmla="*/ 51467 w 1608004"/>
                <a:gd name="connsiteY19" fmla="*/ 255810 h 337689"/>
                <a:gd name="connsiteX20" fmla="*/ 240958 w 1608004"/>
                <a:gd name="connsiteY20" fmla="*/ 225398 h 337689"/>
                <a:gd name="connsiteX21" fmla="*/ 731342 w 1608004"/>
                <a:gd name="connsiteY21" fmla="*/ 98554 h 337689"/>
                <a:gd name="connsiteX0" fmla="*/ 731342 w 1559019"/>
                <a:gd name="connsiteY0" fmla="*/ 98554 h 337689"/>
                <a:gd name="connsiteX1" fmla="*/ 830254 w 1559019"/>
                <a:gd name="connsiteY1" fmla="*/ 99773 h 337689"/>
                <a:gd name="connsiteX2" fmla="*/ 1559020 w 1559019"/>
                <a:gd name="connsiteY2" fmla="*/ 5975 h 337689"/>
                <a:gd name="connsiteX3" fmla="*/ 1505076 w 1559019"/>
                <a:gd name="connsiteY3" fmla="*/ 165978 h 337689"/>
                <a:gd name="connsiteX4" fmla="*/ 1211809 w 1559019"/>
                <a:gd name="connsiteY4" fmla="*/ 192646 h 337689"/>
                <a:gd name="connsiteX5" fmla="*/ 1169700 w 1559019"/>
                <a:gd name="connsiteY5" fmla="*/ 178610 h 337689"/>
                <a:gd name="connsiteX6" fmla="*/ 1136948 w 1559019"/>
                <a:gd name="connsiteY6" fmla="*/ 169252 h 337689"/>
                <a:gd name="connsiteX7" fmla="*/ 1026997 w 1559019"/>
                <a:gd name="connsiteY7" fmla="*/ 206683 h 337689"/>
                <a:gd name="connsiteX8" fmla="*/ 949796 w 1559019"/>
                <a:gd name="connsiteY8" fmla="*/ 237095 h 337689"/>
                <a:gd name="connsiteX9" fmla="*/ 900669 w 1559019"/>
                <a:gd name="connsiteY9" fmla="*/ 239434 h 337689"/>
                <a:gd name="connsiteX10" fmla="*/ 872596 w 1559019"/>
                <a:gd name="connsiteY10" fmla="*/ 241774 h 337689"/>
                <a:gd name="connsiteX11" fmla="*/ 837505 w 1559019"/>
                <a:gd name="connsiteY11" fmla="*/ 239434 h 337689"/>
                <a:gd name="connsiteX12" fmla="*/ 776681 w 1559019"/>
                <a:gd name="connsiteY12" fmla="*/ 241774 h 337689"/>
                <a:gd name="connsiteX13" fmla="*/ 715856 w 1559019"/>
                <a:gd name="connsiteY13" fmla="*/ 253471 h 337689"/>
                <a:gd name="connsiteX14" fmla="*/ 638656 w 1559019"/>
                <a:gd name="connsiteY14" fmla="*/ 265168 h 337689"/>
                <a:gd name="connsiteX15" fmla="*/ 591868 w 1559019"/>
                <a:gd name="connsiteY15" fmla="*/ 281544 h 337689"/>
                <a:gd name="connsiteX16" fmla="*/ 173116 w 1559019"/>
                <a:gd name="connsiteY16" fmla="*/ 325992 h 337689"/>
                <a:gd name="connsiteX17" fmla="*/ 63164 w 1559019"/>
                <a:gd name="connsiteY17" fmla="*/ 337689 h 337689"/>
                <a:gd name="connsiteX18" fmla="*/ 0 w 1559019"/>
                <a:gd name="connsiteY18" fmla="*/ 297919 h 337689"/>
                <a:gd name="connsiteX19" fmla="*/ 51467 w 1559019"/>
                <a:gd name="connsiteY19" fmla="*/ 255810 h 337689"/>
                <a:gd name="connsiteX20" fmla="*/ 240958 w 1559019"/>
                <a:gd name="connsiteY20" fmla="*/ 225398 h 337689"/>
                <a:gd name="connsiteX21" fmla="*/ 731342 w 1559019"/>
                <a:gd name="connsiteY21" fmla="*/ 98554 h 337689"/>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51104 h 290239"/>
                <a:gd name="connsiteX1" fmla="*/ 865206 w 1525495"/>
                <a:gd name="connsiteY1" fmla="*/ 75625 h 290239"/>
                <a:gd name="connsiteX2" fmla="*/ 1524069 w 1525495"/>
                <a:gd name="connsiteY2" fmla="*/ 28427 h 290239"/>
                <a:gd name="connsiteX3" fmla="*/ 1505076 w 1525495"/>
                <a:gd name="connsiteY3" fmla="*/ 118528 h 290239"/>
                <a:gd name="connsiteX4" fmla="*/ 1211809 w 1525495"/>
                <a:gd name="connsiteY4" fmla="*/ 145196 h 290239"/>
                <a:gd name="connsiteX5" fmla="*/ 1169700 w 1525495"/>
                <a:gd name="connsiteY5" fmla="*/ 131160 h 290239"/>
                <a:gd name="connsiteX6" fmla="*/ 1136948 w 1525495"/>
                <a:gd name="connsiteY6" fmla="*/ 121802 h 290239"/>
                <a:gd name="connsiteX7" fmla="*/ 1026997 w 1525495"/>
                <a:gd name="connsiteY7" fmla="*/ 159233 h 290239"/>
                <a:gd name="connsiteX8" fmla="*/ 949796 w 1525495"/>
                <a:gd name="connsiteY8" fmla="*/ 189645 h 290239"/>
                <a:gd name="connsiteX9" fmla="*/ 900669 w 1525495"/>
                <a:gd name="connsiteY9" fmla="*/ 191984 h 290239"/>
                <a:gd name="connsiteX10" fmla="*/ 872596 w 1525495"/>
                <a:gd name="connsiteY10" fmla="*/ 194324 h 290239"/>
                <a:gd name="connsiteX11" fmla="*/ 837505 w 1525495"/>
                <a:gd name="connsiteY11" fmla="*/ 191984 h 290239"/>
                <a:gd name="connsiteX12" fmla="*/ 776681 w 1525495"/>
                <a:gd name="connsiteY12" fmla="*/ 194324 h 290239"/>
                <a:gd name="connsiteX13" fmla="*/ 715856 w 1525495"/>
                <a:gd name="connsiteY13" fmla="*/ 206021 h 290239"/>
                <a:gd name="connsiteX14" fmla="*/ 638656 w 1525495"/>
                <a:gd name="connsiteY14" fmla="*/ 217718 h 290239"/>
                <a:gd name="connsiteX15" fmla="*/ 591868 w 1525495"/>
                <a:gd name="connsiteY15" fmla="*/ 234094 h 290239"/>
                <a:gd name="connsiteX16" fmla="*/ 173116 w 1525495"/>
                <a:gd name="connsiteY16" fmla="*/ 278542 h 290239"/>
                <a:gd name="connsiteX17" fmla="*/ 63164 w 1525495"/>
                <a:gd name="connsiteY17" fmla="*/ 290239 h 290239"/>
                <a:gd name="connsiteX18" fmla="*/ 0 w 1525495"/>
                <a:gd name="connsiteY18" fmla="*/ 250469 h 290239"/>
                <a:gd name="connsiteX19" fmla="*/ 51467 w 1525495"/>
                <a:gd name="connsiteY19" fmla="*/ 208360 h 290239"/>
                <a:gd name="connsiteX20" fmla="*/ 240958 w 1525495"/>
                <a:gd name="connsiteY20" fmla="*/ 177948 h 290239"/>
                <a:gd name="connsiteX21" fmla="*/ 731342 w 1525495"/>
                <a:gd name="connsiteY21" fmla="*/ 51104 h 290239"/>
                <a:gd name="connsiteX0" fmla="*/ 731342 w 1525495"/>
                <a:gd name="connsiteY0" fmla="*/ 35413 h 274548"/>
                <a:gd name="connsiteX1" fmla="*/ 865206 w 1525495"/>
                <a:gd name="connsiteY1" fmla="*/ 59934 h 274548"/>
                <a:gd name="connsiteX2" fmla="*/ 1524069 w 1525495"/>
                <a:gd name="connsiteY2" fmla="*/ 12736 h 274548"/>
                <a:gd name="connsiteX3" fmla="*/ 1505076 w 1525495"/>
                <a:gd name="connsiteY3" fmla="*/ 102837 h 274548"/>
                <a:gd name="connsiteX4" fmla="*/ 1211809 w 1525495"/>
                <a:gd name="connsiteY4" fmla="*/ 129505 h 274548"/>
                <a:gd name="connsiteX5" fmla="*/ 1169700 w 1525495"/>
                <a:gd name="connsiteY5" fmla="*/ 115469 h 274548"/>
                <a:gd name="connsiteX6" fmla="*/ 1136948 w 1525495"/>
                <a:gd name="connsiteY6" fmla="*/ 106111 h 274548"/>
                <a:gd name="connsiteX7" fmla="*/ 1026997 w 1525495"/>
                <a:gd name="connsiteY7" fmla="*/ 143542 h 274548"/>
                <a:gd name="connsiteX8" fmla="*/ 949796 w 1525495"/>
                <a:gd name="connsiteY8" fmla="*/ 173954 h 274548"/>
                <a:gd name="connsiteX9" fmla="*/ 900669 w 1525495"/>
                <a:gd name="connsiteY9" fmla="*/ 176293 h 274548"/>
                <a:gd name="connsiteX10" fmla="*/ 872596 w 1525495"/>
                <a:gd name="connsiteY10" fmla="*/ 178633 h 274548"/>
                <a:gd name="connsiteX11" fmla="*/ 837505 w 1525495"/>
                <a:gd name="connsiteY11" fmla="*/ 176293 h 274548"/>
                <a:gd name="connsiteX12" fmla="*/ 776681 w 1525495"/>
                <a:gd name="connsiteY12" fmla="*/ 178633 h 274548"/>
                <a:gd name="connsiteX13" fmla="*/ 715856 w 1525495"/>
                <a:gd name="connsiteY13" fmla="*/ 190330 h 274548"/>
                <a:gd name="connsiteX14" fmla="*/ 638656 w 1525495"/>
                <a:gd name="connsiteY14" fmla="*/ 202027 h 274548"/>
                <a:gd name="connsiteX15" fmla="*/ 591868 w 1525495"/>
                <a:gd name="connsiteY15" fmla="*/ 218403 h 274548"/>
                <a:gd name="connsiteX16" fmla="*/ 173116 w 1525495"/>
                <a:gd name="connsiteY16" fmla="*/ 262851 h 274548"/>
                <a:gd name="connsiteX17" fmla="*/ 63164 w 1525495"/>
                <a:gd name="connsiteY17" fmla="*/ 274548 h 274548"/>
                <a:gd name="connsiteX18" fmla="*/ 0 w 1525495"/>
                <a:gd name="connsiteY18" fmla="*/ 234778 h 274548"/>
                <a:gd name="connsiteX19" fmla="*/ 51467 w 1525495"/>
                <a:gd name="connsiteY19" fmla="*/ 192669 h 274548"/>
                <a:gd name="connsiteX20" fmla="*/ 240958 w 1525495"/>
                <a:gd name="connsiteY20" fmla="*/ 162257 h 274548"/>
                <a:gd name="connsiteX21" fmla="*/ 731342 w 1525495"/>
                <a:gd name="connsiteY21" fmla="*/ 35413 h 274548"/>
                <a:gd name="connsiteX0" fmla="*/ 731342 w 1525495"/>
                <a:gd name="connsiteY0" fmla="*/ 25795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31342 w 1525495"/>
                <a:gd name="connsiteY21" fmla="*/ 25795 h 264930"/>
                <a:gd name="connsiteX0" fmla="*/ 711925 w 1525495"/>
                <a:gd name="connsiteY0" fmla="*/ 56863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11925 w 1525495"/>
                <a:gd name="connsiteY21" fmla="*/ 56863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1531 w 1526168"/>
                <a:gd name="connsiteY0" fmla="*/ 60746 h 264930"/>
                <a:gd name="connsiteX1" fmla="*/ 861996 w 1526168"/>
                <a:gd name="connsiteY1" fmla="*/ 73617 h 264930"/>
                <a:gd name="connsiteX2" fmla="*/ 1524742 w 1526168"/>
                <a:gd name="connsiteY2" fmla="*/ 3118 h 264930"/>
                <a:gd name="connsiteX3" fmla="*/ 1505749 w 1526168"/>
                <a:gd name="connsiteY3" fmla="*/ 93219 h 264930"/>
                <a:gd name="connsiteX4" fmla="*/ 1212482 w 1526168"/>
                <a:gd name="connsiteY4" fmla="*/ 119887 h 264930"/>
                <a:gd name="connsiteX5" fmla="*/ 1170373 w 1526168"/>
                <a:gd name="connsiteY5" fmla="*/ 105851 h 264930"/>
                <a:gd name="connsiteX6" fmla="*/ 1137621 w 1526168"/>
                <a:gd name="connsiteY6" fmla="*/ 96493 h 264930"/>
                <a:gd name="connsiteX7" fmla="*/ 1027670 w 1526168"/>
                <a:gd name="connsiteY7" fmla="*/ 133924 h 264930"/>
                <a:gd name="connsiteX8" fmla="*/ 950469 w 1526168"/>
                <a:gd name="connsiteY8" fmla="*/ 164336 h 264930"/>
                <a:gd name="connsiteX9" fmla="*/ 901342 w 1526168"/>
                <a:gd name="connsiteY9" fmla="*/ 166675 h 264930"/>
                <a:gd name="connsiteX10" fmla="*/ 873269 w 1526168"/>
                <a:gd name="connsiteY10" fmla="*/ 169015 h 264930"/>
                <a:gd name="connsiteX11" fmla="*/ 838178 w 1526168"/>
                <a:gd name="connsiteY11" fmla="*/ 166675 h 264930"/>
                <a:gd name="connsiteX12" fmla="*/ 777354 w 1526168"/>
                <a:gd name="connsiteY12" fmla="*/ 169015 h 264930"/>
                <a:gd name="connsiteX13" fmla="*/ 716529 w 1526168"/>
                <a:gd name="connsiteY13" fmla="*/ 180712 h 264930"/>
                <a:gd name="connsiteX14" fmla="*/ 639329 w 1526168"/>
                <a:gd name="connsiteY14" fmla="*/ 192409 h 264930"/>
                <a:gd name="connsiteX15" fmla="*/ 592541 w 1526168"/>
                <a:gd name="connsiteY15" fmla="*/ 208785 h 264930"/>
                <a:gd name="connsiteX16" fmla="*/ 173789 w 1526168"/>
                <a:gd name="connsiteY16" fmla="*/ 253233 h 264930"/>
                <a:gd name="connsiteX17" fmla="*/ 63837 w 1526168"/>
                <a:gd name="connsiteY17" fmla="*/ 264930 h 264930"/>
                <a:gd name="connsiteX18" fmla="*/ 673 w 1526168"/>
                <a:gd name="connsiteY18" fmla="*/ 225160 h 264930"/>
                <a:gd name="connsiteX19" fmla="*/ 52140 w 1526168"/>
                <a:gd name="connsiteY19" fmla="*/ 183051 h 264930"/>
                <a:gd name="connsiteX20" fmla="*/ 241631 w 1526168"/>
                <a:gd name="connsiteY20" fmla="*/ 152639 h 264930"/>
                <a:gd name="connsiteX21" fmla="*/ 681531 w 1526168"/>
                <a:gd name="connsiteY21" fmla="*/ 60746 h 264930"/>
                <a:gd name="connsiteX0" fmla="*/ 681531 w 1526168"/>
                <a:gd name="connsiteY0" fmla="*/ 60746 h 268807"/>
                <a:gd name="connsiteX1" fmla="*/ 861996 w 1526168"/>
                <a:gd name="connsiteY1" fmla="*/ 73617 h 268807"/>
                <a:gd name="connsiteX2" fmla="*/ 1524742 w 1526168"/>
                <a:gd name="connsiteY2" fmla="*/ 3118 h 268807"/>
                <a:gd name="connsiteX3" fmla="*/ 1505749 w 1526168"/>
                <a:gd name="connsiteY3" fmla="*/ 93219 h 268807"/>
                <a:gd name="connsiteX4" fmla="*/ 1212482 w 1526168"/>
                <a:gd name="connsiteY4" fmla="*/ 119887 h 268807"/>
                <a:gd name="connsiteX5" fmla="*/ 1170373 w 1526168"/>
                <a:gd name="connsiteY5" fmla="*/ 105851 h 268807"/>
                <a:gd name="connsiteX6" fmla="*/ 1137621 w 1526168"/>
                <a:gd name="connsiteY6" fmla="*/ 96493 h 268807"/>
                <a:gd name="connsiteX7" fmla="*/ 1027670 w 1526168"/>
                <a:gd name="connsiteY7" fmla="*/ 133924 h 268807"/>
                <a:gd name="connsiteX8" fmla="*/ 950469 w 1526168"/>
                <a:gd name="connsiteY8" fmla="*/ 164336 h 268807"/>
                <a:gd name="connsiteX9" fmla="*/ 901342 w 1526168"/>
                <a:gd name="connsiteY9" fmla="*/ 166675 h 268807"/>
                <a:gd name="connsiteX10" fmla="*/ 873269 w 1526168"/>
                <a:gd name="connsiteY10" fmla="*/ 169015 h 268807"/>
                <a:gd name="connsiteX11" fmla="*/ 838178 w 1526168"/>
                <a:gd name="connsiteY11" fmla="*/ 166675 h 268807"/>
                <a:gd name="connsiteX12" fmla="*/ 777354 w 1526168"/>
                <a:gd name="connsiteY12" fmla="*/ 169015 h 268807"/>
                <a:gd name="connsiteX13" fmla="*/ 716529 w 1526168"/>
                <a:gd name="connsiteY13" fmla="*/ 180712 h 268807"/>
                <a:gd name="connsiteX14" fmla="*/ 639329 w 1526168"/>
                <a:gd name="connsiteY14" fmla="*/ 192409 h 268807"/>
                <a:gd name="connsiteX15" fmla="*/ 592541 w 1526168"/>
                <a:gd name="connsiteY15" fmla="*/ 208785 h 268807"/>
                <a:gd name="connsiteX16" fmla="*/ 173789 w 1526168"/>
                <a:gd name="connsiteY16" fmla="*/ 253233 h 268807"/>
                <a:gd name="connsiteX17" fmla="*/ 63837 w 1526168"/>
                <a:gd name="connsiteY17" fmla="*/ 264930 h 268807"/>
                <a:gd name="connsiteX18" fmla="*/ 673 w 1526168"/>
                <a:gd name="connsiteY18" fmla="*/ 225160 h 268807"/>
                <a:gd name="connsiteX19" fmla="*/ 52140 w 1526168"/>
                <a:gd name="connsiteY19" fmla="*/ 183051 h 268807"/>
                <a:gd name="connsiteX20" fmla="*/ 241631 w 1526168"/>
                <a:gd name="connsiteY20" fmla="*/ 152639 h 268807"/>
                <a:gd name="connsiteX21" fmla="*/ 681531 w 1526168"/>
                <a:gd name="connsiteY21" fmla="*/ 60746 h 268807"/>
                <a:gd name="connsiteX0" fmla="*/ 657421 w 1502058"/>
                <a:gd name="connsiteY0" fmla="*/ 60746 h 266047"/>
                <a:gd name="connsiteX1" fmla="*/ 837886 w 1502058"/>
                <a:gd name="connsiteY1" fmla="*/ 73617 h 266047"/>
                <a:gd name="connsiteX2" fmla="*/ 1500632 w 1502058"/>
                <a:gd name="connsiteY2" fmla="*/ 3118 h 266047"/>
                <a:gd name="connsiteX3" fmla="*/ 1481639 w 1502058"/>
                <a:gd name="connsiteY3" fmla="*/ 93219 h 266047"/>
                <a:gd name="connsiteX4" fmla="*/ 1188372 w 1502058"/>
                <a:gd name="connsiteY4" fmla="*/ 119887 h 266047"/>
                <a:gd name="connsiteX5" fmla="*/ 1146263 w 1502058"/>
                <a:gd name="connsiteY5" fmla="*/ 105851 h 266047"/>
                <a:gd name="connsiteX6" fmla="*/ 1113511 w 1502058"/>
                <a:gd name="connsiteY6" fmla="*/ 96493 h 266047"/>
                <a:gd name="connsiteX7" fmla="*/ 1003560 w 1502058"/>
                <a:gd name="connsiteY7" fmla="*/ 133924 h 266047"/>
                <a:gd name="connsiteX8" fmla="*/ 926359 w 1502058"/>
                <a:gd name="connsiteY8" fmla="*/ 164336 h 266047"/>
                <a:gd name="connsiteX9" fmla="*/ 877232 w 1502058"/>
                <a:gd name="connsiteY9" fmla="*/ 166675 h 266047"/>
                <a:gd name="connsiteX10" fmla="*/ 849159 w 1502058"/>
                <a:gd name="connsiteY10" fmla="*/ 169015 h 266047"/>
                <a:gd name="connsiteX11" fmla="*/ 814068 w 1502058"/>
                <a:gd name="connsiteY11" fmla="*/ 166675 h 266047"/>
                <a:gd name="connsiteX12" fmla="*/ 753244 w 1502058"/>
                <a:gd name="connsiteY12" fmla="*/ 169015 h 266047"/>
                <a:gd name="connsiteX13" fmla="*/ 692419 w 1502058"/>
                <a:gd name="connsiteY13" fmla="*/ 180712 h 266047"/>
                <a:gd name="connsiteX14" fmla="*/ 615219 w 1502058"/>
                <a:gd name="connsiteY14" fmla="*/ 192409 h 266047"/>
                <a:gd name="connsiteX15" fmla="*/ 568431 w 1502058"/>
                <a:gd name="connsiteY15" fmla="*/ 208785 h 266047"/>
                <a:gd name="connsiteX16" fmla="*/ 149679 w 1502058"/>
                <a:gd name="connsiteY16" fmla="*/ 253233 h 266047"/>
                <a:gd name="connsiteX17" fmla="*/ 39727 w 1502058"/>
                <a:gd name="connsiteY17" fmla="*/ 264930 h 266047"/>
                <a:gd name="connsiteX18" fmla="*/ 1968 w 1502058"/>
                <a:gd name="connsiteY18" fmla="*/ 221983 h 266047"/>
                <a:gd name="connsiteX19" fmla="*/ 28030 w 1502058"/>
                <a:gd name="connsiteY19" fmla="*/ 183051 h 266047"/>
                <a:gd name="connsiteX20" fmla="*/ 217521 w 1502058"/>
                <a:gd name="connsiteY20" fmla="*/ 152639 h 266047"/>
                <a:gd name="connsiteX21" fmla="*/ 657421 w 1502058"/>
                <a:gd name="connsiteY21" fmla="*/ 60746 h 266047"/>
                <a:gd name="connsiteX0" fmla="*/ 644089 w 1488726"/>
                <a:gd name="connsiteY0" fmla="*/ 60746 h 268443"/>
                <a:gd name="connsiteX1" fmla="*/ 824554 w 1488726"/>
                <a:gd name="connsiteY1" fmla="*/ 73617 h 268443"/>
                <a:gd name="connsiteX2" fmla="*/ 1487300 w 1488726"/>
                <a:gd name="connsiteY2" fmla="*/ 3118 h 268443"/>
                <a:gd name="connsiteX3" fmla="*/ 1468307 w 1488726"/>
                <a:gd name="connsiteY3" fmla="*/ 93219 h 268443"/>
                <a:gd name="connsiteX4" fmla="*/ 1175040 w 1488726"/>
                <a:gd name="connsiteY4" fmla="*/ 119887 h 268443"/>
                <a:gd name="connsiteX5" fmla="*/ 1132931 w 1488726"/>
                <a:gd name="connsiteY5" fmla="*/ 105851 h 268443"/>
                <a:gd name="connsiteX6" fmla="*/ 1100179 w 1488726"/>
                <a:gd name="connsiteY6" fmla="*/ 96493 h 268443"/>
                <a:gd name="connsiteX7" fmla="*/ 990228 w 1488726"/>
                <a:gd name="connsiteY7" fmla="*/ 133924 h 268443"/>
                <a:gd name="connsiteX8" fmla="*/ 913027 w 1488726"/>
                <a:gd name="connsiteY8" fmla="*/ 164336 h 268443"/>
                <a:gd name="connsiteX9" fmla="*/ 863900 w 1488726"/>
                <a:gd name="connsiteY9" fmla="*/ 166675 h 268443"/>
                <a:gd name="connsiteX10" fmla="*/ 835827 w 1488726"/>
                <a:gd name="connsiteY10" fmla="*/ 169015 h 268443"/>
                <a:gd name="connsiteX11" fmla="*/ 800736 w 1488726"/>
                <a:gd name="connsiteY11" fmla="*/ 166675 h 268443"/>
                <a:gd name="connsiteX12" fmla="*/ 739912 w 1488726"/>
                <a:gd name="connsiteY12" fmla="*/ 169015 h 268443"/>
                <a:gd name="connsiteX13" fmla="*/ 679087 w 1488726"/>
                <a:gd name="connsiteY13" fmla="*/ 180712 h 268443"/>
                <a:gd name="connsiteX14" fmla="*/ 601887 w 1488726"/>
                <a:gd name="connsiteY14" fmla="*/ 192409 h 268443"/>
                <a:gd name="connsiteX15" fmla="*/ 555099 w 1488726"/>
                <a:gd name="connsiteY15" fmla="*/ 208785 h 268443"/>
                <a:gd name="connsiteX16" fmla="*/ 136347 w 1488726"/>
                <a:gd name="connsiteY16" fmla="*/ 253233 h 268443"/>
                <a:gd name="connsiteX17" fmla="*/ 26395 w 1488726"/>
                <a:gd name="connsiteY17" fmla="*/ 264930 h 268443"/>
                <a:gd name="connsiteX18" fmla="*/ 14698 w 1488726"/>
                <a:gd name="connsiteY18" fmla="*/ 183051 h 268443"/>
                <a:gd name="connsiteX19" fmla="*/ 204189 w 1488726"/>
                <a:gd name="connsiteY19" fmla="*/ 152639 h 268443"/>
                <a:gd name="connsiteX20" fmla="*/ 644089 w 1488726"/>
                <a:gd name="connsiteY20" fmla="*/ 60746 h 268443"/>
                <a:gd name="connsiteX0" fmla="*/ 629390 w 1474027"/>
                <a:gd name="connsiteY0" fmla="*/ 60746 h 268444"/>
                <a:gd name="connsiteX1" fmla="*/ 809855 w 1474027"/>
                <a:gd name="connsiteY1" fmla="*/ 73617 h 268444"/>
                <a:gd name="connsiteX2" fmla="*/ 1472601 w 1474027"/>
                <a:gd name="connsiteY2" fmla="*/ 3118 h 268444"/>
                <a:gd name="connsiteX3" fmla="*/ 1453608 w 1474027"/>
                <a:gd name="connsiteY3" fmla="*/ 93219 h 268444"/>
                <a:gd name="connsiteX4" fmla="*/ 1160341 w 1474027"/>
                <a:gd name="connsiteY4" fmla="*/ 119887 h 268444"/>
                <a:gd name="connsiteX5" fmla="*/ 1118232 w 1474027"/>
                <a:gd name="connsiteY5" fmla="*/ 105851 h 268444"/>
                <a:gd name="connsiteX6" fmla="*/ 1085480 w 1474027"/>
                <a:gd name="connsiteY6" fmla="*/ 96493 h 268444"/>
                <a:gd name="connsiteX7" fmla="*/ 975529 w 1474027"/>
                <a:gd name="connsiteY7" fmla="*/ 133924 h 268444"/>
                <a:gd name="connsiteX8" fmla="*/ 898328 w 1474027"/>
                <a:gd name="connsiteY8" fmla="*/ 164336 h 268444"/>
                <a:gd name="connsiteX9" fmla="*/ 849201 w 1474027"/>
                <a:gd name="connsiteY9" fmla="*/ 166675 h 268444"/>
                <a:gd name="connsiteX10" fmla="*/ 821128 w 1474027"/>
                <a:gd name="connsiteY10" fmla="*/ 169015 h 268444"/>
                <a:gd name="connsiteX11" fmla="*/ 786037 w 1474027"/>
                <a:gd name="connsiteY11" fmla="*/ 166675 h 268444"/>
                <a:gd name="connsiteX12" fmla="*/ 725213 w 1474027"/>
                <a:gd name="connsiteY12" fmla="*/ 169015 h 268444"/>
                <a:gd name="connsiteX13" fmla="*/ 664388 w 1474027"/>
                <a:gd name="connsiteY13" fmla="*/ 180712 h 268444"/>
                <a:gd name="connsiteX14" fmla="*/ 587188 w 1474027"/>
                <a:gd name="connsiteY14" fmla="*/ 192409 h 268444"/>
                <a:gd name="connsiteX15" fmla="*/ 540400 w 1474027"/>
                <a:gd name="connsiteY15" fmla="*/ 208785 h 268444"/>
                <a:gd name="connsiteX16" fmla="*/ 121648 w 1474027"/>
                <a:gd name="connsiteY16" fmla="*/ 253233 h 268444"/>
                <a:gd name="connsiteX17" fmla="*/ 11696 w 1474027"/>
                <a:gd name="connsiteY17" fmla="*/ 264930 h 268444"/>
                <a:gd name="connsiteX18" fmla="*/ -1 w 1474027"/>
                <a:gd name="connsiteY18" fmla="*/ 183051 h 268444"/>
                <a:gd name="connsiteX19" fmla="*/ 189490 w 1474027"/>
                <a:gd name="connsiteY19" fmla="*/ 152639 h 268444"/>
                <a:gd name="connsiteX20" fmla="*/ 629390 w 1474027"/>
                <a:gd name="connsiteY20" fmla="*/ 60746 h 268444"/>
                <a:gd name="connsiteX0" fmla="*/ 629391 w 1474028"/>
                <a:gd name="connsiteY0" fmla="*/ 60746 h 266300"/>
                <a:gd name="connsiteX1" fmla="*/ 809856 w 1474028"/>
                <a:gd name="connsiteY1" fmla="*/ 73617 h 266300"/>
                <a:gd name="connsiteX2" fmla="*/ 1472602 w 1474028"/>
                <a:gd name="connsiteY2" fmla="*/ 3118 h 266300"/>
                <a:gd name="connsiteX3" fmla="*/ 1453609 w 1474028"/>
                <a:gd name="connsiteY3" fmla="*/ 93219 h 266300"/>
                <a:gd name="connsiteX4" fmla="*/ 1160342 w 1474028"/>
                <a:gd name="connsiteY4" fmla="*/ 119887 h 266300"/>
                <a:gd name="connsiteX5" fmla="*/ 1118233 w 1474028"/>
                <a:gd name="connsiteY5" fmla="*/ 105851 h 266300"/>
                <a:gd name="connsiteX6" fmla="*/ 1085481 w 1474028"/>
                <a:gd name="connsiteY6" fmla="*/ 96493 h 266300"/>
                <a:gd name="connsiteX7" fmla="*/ 975530 w 1474028"/>
                <a:gd name="connsiteY7" fmla="*/ 133924 h 266300"/>
                <a:gd name="connsiteX8" fmla="*/ 898329 w 1474028"/>
                <a:gd name="connsiteY8" fmla="*/ 164336 h 266300"/>
                <a:gd name="connsiteX9" fmla="*/ 849202 w 1474028"/>
                <a:gd name="connsiteY9" fmla="*/ 166675 h 266300"/>
                <a:gd name="connsiteX10" fmla="*/ 821129 w 1474028"/>
                <a:gd name="connsiteY10" fmla="*/ 169015 h 266300"/>
                <a:gd name="connsiteX11" fmla="*/ 786038 w 1474028"/>
                <a:gd name="connsiteY11" fmla="*/ 166675 h 266300"/>
                <a:gd name="connsiteX12" fmla="*/ 725214 w 1474028"/>
                <a:gd name="connsiteY12" fmla="*/ 169015 h 266300"/>
                <a:gd name="connsiteX13" fmla="*/ 664389 w 1474028"/>
                <a:gd name="connsiteY13" fmla="*/ 180712 h 266300"/>
                <a:gd name="connsiteX14" fmla="*/ 587189 w 1474028"/>
                <a:gd name="connsiteY14" fmla="*/ 192409 h 266300"/>
                <a:gd name="connsiteX15" fmla="*/ 540401 w 1474028"/>
                <a:gd name="connsiteY15" fmla="*/ 208785 h 266300"/>
                <a:gd name="connsiteX16" fmla="*/ 121649 w 1474028"/>
                <a:gd name="connsiteY16" fmla="*/ 253233 h 266300"/>
                <a:gd name="connsiteX17" fmla="*/ 11697 w 1474028"/>
                <a:gd name="connsiteY17" fmla="*/ 264930 h 266300"/>
                <a:gd name="connsiteX18" fmla="*/ 0 w 1474028"/>
                <a:gd name="connsiteY18" fmla="*/ 183051 h 266300"/>
                <a:gd name="connsiteX19" fmla="*/ 189491 w 1474028"/>
                <a:gd name="connsiteY19" fmla="*/ 152639 h 266300"/>
                <a:gd name="connsiteX20" fmla="*/ 629391 w 1474028"/>
                <a:gd name="connsiteY20" fmla="*/ 60746 h 26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grpSp>
    </p:spTree>
    <p:extLst>
      <p:ext uri="{BB962C8B-B14F-4D97-AF65-F5344CB8AC3E}">
        <p14:creationId xmlns:p14="http://schemas.microsoft.com/office/powerpoint/2010/main" val="239397562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7B41-F444-4483-9A5F-1574236585D0}"/>
              </a:ext>
            </a:extLst>
          </p:cNvPr>
          <p:cNvSpPr>
            <a:spLocks noGrp="1"/>
          </p:cNvSpPr>
          <p:nvPr>
            <p:ph type="title"/>
          </p:nvPr>
        </p:nvSpPr>
        <p:spPr/>
        <p:txBody>
          <a:bodyPr/>
          <a:lstStyle/>
          <a:p>
            <a:r>
              <a:rPr lang="en-US" dirty="0">
                <a:solidFill>
                  <a:schemeClr val="tx2"/>
                </a:solidFill>
              </a:rPr>
              <a:t>Market ANALYSIS</a:t>
            </a:r>
          </a:p>
        </p:txBody>
      </p:sp>
      <p:sp>
        <p:nvSpPr>
          <p:cNvPr id="3" name="Rectangle 2">
            <a:extLst>
              <a:ext uri="{FF2B5EF4-FFF2-40B4-BE49-F238E27FC236}">
                <a16:creationId xmlns:a16="http://schemas.microsoft.com/office/drawing/2014/main" id="{6F224916-4111-46AE-A08A-4271AC2799BE}"/>
              </a:ext>
            </a:extLst>
          </p:cNvPr>
          <p:cNvSpPr/>
          <p:nvPr/>
        </p:nvSpPr>
        <p:spPr>
          <a:xfrm>
            <a:off x="634737" y="1203549"/>
            <a:ext cx="11379199" cy="671915"/>
          </a:xfrm>
          <a:prstGeom prst="rect">
            <a:avLst/>
          </a:prstGeom>
        </p:spPr>
        <p:txBody>
          <a:bodyPr wrap="square">
            <a:spAutoFit/>
          </a:bodyPr>
          <a:lstStyle/>
          <a:p>
            <a:pPr>
              <a:lnSpc>
                <a:spcPct val="107000"/>
              </a:lnSpc>
              <a:spcAft>
                <a:spcPts val="800"/>
              </a:spcAft>
            </a:pPr>
            <a:r>
              <a:rPr lang="en-IN">
                <a:latin typeface="Calibri" panose="020F0502020204030204" pitchFamily="34" charset="0"/>
                <a:ea typeface="Calibri" panose="020F0502020204030204" pitchFamily="34" charset="0"/>
                <a:cs typeface="Times New Roman" panose="02020603050405020304" pitchFamily="18" charset="0"/>
              </a:rPr>
              <a:t>According to the Accenture 2019 Digital Consumer survey, convenience becomes the top factor when seeking medical treatment. People are also paying attention to the affordability and reputation of a medical provider.</a:t>
            </a:r>
            <a:endParaRPr lang="en-US">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269E65EE-B157-46D7-AC76-FF9D6167B639}"/>
              </a:ext>
            </a:extLst>
          </p:cNvPr>
          <p:cNvPicPr/>
          <p:nvPr/>
        </p:nvPicPr>
        <p:blipFill>
          <a:blip r:embed="rId2">
            <a:extLst>
              <a:ext uri="{28A0092B-C50C-407E-A947-70E740481C1C}">
                <a14:useLocalDpi xmlns:a14="http://schemas.microsoft.com/office/drawing/2010/main" val="0"/>
              </a:ext>
            </a:extLst>
          </a:blip>
          <a:stretch>
            <a:fillRect/>
          </a:stretch>
        </p:blipFill>
        <p:spPr>
          <a:xfrm>
            <a:off x="0" y="2204043"/>
            <a:ext cx="8360529" cy="4168475"/>
          </a:xfrm>
          <a:prstGeom prst="rect">
            <a:avLst/>
          </a:prstGeom>
        </p:spPr>
      </p:pic>
      <p:grpSp>
        <p:nvGrpSpPr>
          <p:cNvPr id="7" name="Group 6">
            <a:extLst>
              <a:ext uri="{FF2B5EF4-FFF2-40B4-BE49-F238E27FC236}">
                <a16:creationId xmlns:a16="http://schemas.microsoft.com/office/drawing/2014/main" id="{96B9BBD4-7F0A-44BE-89CC-7EAA31CBDB91}"/>
              </a:ext>
            </a:extLst>
          </p:cNvPr>
          <p:cNvGrpSpPr/>
          <p:nvPr/>
        </p:nvGrpSpPr>
        <p:grpSpPr>
          <a:xfrm>
            <a:off x="9411093" y="1875464"/>
            <a:ext cx="2780907" cy="4093785"/>
            <a:chOff x="8317149" y="1752616"/>
            <a:chExt cx="3205576" cy="5105385"/>
          </a:xfrm>
        </p:grpSpPr>
        <p:sp>
          <p:nvSpPr>
            <p:cNvPr id="8" name="Freeform: Shape 7">
              <a:extLst>
                <a:ext uri="{FF2B5EF4-FFF2-40B4-BE49-F238E27FC236}">
                  <a16:creationId xmlns:a16="http://schemas.microsoft.com/office/drawing/2014/main" id="{D3FBF72B-C8D0-4E6E-AB65-BC5E5880988B}"/>
                </a:ext>
              </a:extLst>
            </p:cNvPr>
            <p:cNvSpPr/>
            <p:nvPr/>
          </p:nvSpPr>
          <p:spPr>
            <a:xfrm flipH="1">
              <a:off x="9800026" y="2211444"/>
              <a:ext cx="814526" cy="1423068"/>
            </a:xfrm>
            <a:custGeom>
              <a:avLst/>
              <a:gdLst>
                <a:gd name="connsiteX0" fmla="*/ 693217 w 725213"/>
                <a:gd name="connsiteY0" fmla="*/ 121584 h 1216487"/>
                <a:gd name="connsiteX1" fmla="*/ 697896 w 725213"/>
                <a:gd name="connsiteY1" fmla="*/ 166033 h 1216487"/>
                <a:gd name="connsiteX2" fmla="*/ 697896 w 725213"/>
                <a:gd name="connsiteY2" fmla="*/ 273645 h 1216487"/>
                <a:gd name="connsiteX3" fmla="*/ 655787 w 725213"/>
                <a:gd name="connsiteY3" fmla="*/ 456118 h 1216487"/>
                <a:gd name="connsiteX4" fmla="*/ 599641 w 725213"/>
                <a:gd name="connsiteY4" fmla="*/ 589464 h 1216487"/>
                <a:gd name="connsiteX5" fmla="*/ 543496 w 725213"/>
                <a:gd name="connsiteY5" fmla="*/ 666664 h 1216487"/>
                <a:gd name="connsiteX6" fmla="*/ 513084 w 725213"/>
                <a:gd name="connsiteY6" fmla="*/ 734507 h 1216487"/>
                <a:gd name="connsiteX7" fmla="*/ 452259 w 725213"/>
                <a:gd name="connsiteY7" fmla="*/ 750883 h 1216487"/>
                <a:gd name="connsiteX8" fmla="*/ 274465 w 725213"/>
                <a:gd name="connsiteY8" fmla="*/ 661986 h 1216487"/>
                <a:gd name="connsiteX9" fmla="*/ 501387 w 725213"/>
                <a:gd name="connsiteY9" fmla="*/ 764919 h 1216487"/>
                <a:gd name="connsiteX10" fmla="*/ 508405 w 725213"/>
                <a:gd name="connsiteY10" fmla="*/ 776616 h 1216487"/>
                <a:gd name="connsiteX11" fmla="*/ 475653 w 725213"/>
                <a:gd name="connsiteY11" fmla="*/ 1059684 h 1216487"/>
                <a:gd name="connsiteX12" fmla="*/ 456938 w 725213"/>
                <a:gd name="connsiteY12" fmla="*/ 1143902 h 1216487"/>
                <a:gd name="connsiteX13" fmla="*/ 438223 w 725213"/>
                <a:gd name="connsiteY13" fmla="*/ 1183672 h 1216487"/>
                <a:gd name="connsiteX14" fmla="*/ 253410 w 725213"/>
                <a:gd name="connsiteY14" fmla="*/ 926338 h 1216487"/>
                <a:gd name="connsiteX15" fmla="*/ 143459 w 725213"/>
                <a:gd name="connsiteY15" fmla="*/ 849138 h 1216487"/>
                <a:gd name="connsiteX16" fmla="*/ 59240 w 725213"/>
                <a:gd name="connsiteY16" fmla="*/ 605840 h 1216487"/>
                <a:gd name="connsiteX17" fmla="*/ 103689 w 725213"/>
                <a:gd name="connsiteY17" fmla="*/ 406991 h 1216487"/>
                <a:gd name="connsiteX18" fmla="*/ 192586 w 725213"/>
                <a:gd name="connsiteY18" fmla="*/ 411670 h 1216487"/>
                <a:gd name="connsiteX19" fmla="*/ 99010 w 725213"/>
                <a:gd name="connsiteY19" fmla="*/ 336809 h 1216487"/>
                <a:gd name="connsiteX20" fmla="*/ 66258 w 725213"/>
                <a:gd name="connsiteY20" fmla="*/ 261948 h 1216487"/>
                <a:gd name="connsiteX21" fmla="*/ 56901 w 725213"/>
                <a:gd name="connsiteY21" fmla="*/ 163694 h 1216487"/>
                <a:gd name="connsiteX22" fmla="*/ 204283 w 725213"/>
                <a:gd name="connsiteY22" fmla="*/ 297039 h 1216487"/>
                <a:gd name="connsiteX23" fmla="*/ 234695 w 725213"/>
                <a:gd name="connsiteY23" fmla="*/ 217500 h 1216487"/>
                <a:gd name="connsiteX24" fmla="*/ 279144 w 725213"/>
                <a:gd name="connsiteY24" fmla="*/ 170712 h 1216487"/>
                <a:gd name="connsiteX25" fmla="*/ 363362 w 725213"/>
                <a:gd name="connsiteY25" fmla="*/ 109887 h 1216487"/>
                <a:gd name="connsiteX26" fmla="*/ 506066 w 725213"/>
                <a:gd name="connsiteY26" fmla="*/ 63099 h 1216487"/>
                <a:gd name="connsiteX27" fmla="*/ 693217 w 725213"/>
                <a:gd name="connsiteY27" fmla="*/ 121584 h 1216487"/>
                <a:gd name="connsiteX0" fmla="*/ 650223 w 654902"/>
                <a:gd name="connsiteY0" fmla="*/ 78590 h 1140678"/>
                <a:gd name="connsiteX1" fmla="*/ 654902 w 654902"/>
                <a:gd name="connsiteY1" fmla="*/ 123039 h 1140678"/>
                <a:gd name="connsiteX2" fmla="*/ 654902 w 654902"/>
                <a:gd name="connsiteY2" fmla="*/ 230651 h 1140678"/>
                <a:gd name="connsiteX3" fmla="*/ 612793 w 654902"/>
                <a:gd name="connsiteY3" fmla="*/ 413124 h 1140678"/>
                <a:gd name="connsiteX4" fmla="*/ 556647 w 654902"/>
                <a:gd name="connsiteY4" fmla="*/ 546470 h 1140678"/>
                <a:gd name="connsiteX5" fmla="*/ 500502 w 654902"/>
                <a:gd name="connsiteY5" fmla="*/ 623670 h 1140678"/>
                <a:gd name="connsiteX6" fmla="*/ 470090 w 654902"/>
                <a:gd name="connsiteY6" fmla="*/ 691513 h 1140678"/>
                <a:gd name="connsiteX7" fmla="*/ 409265 w 654902"/>
                <a:gd name="connsiteY7" fmla="*/ 707889 h 1140678"/>
                <a:gd name="connsiteX8" fmla="*/ 231471 w 654902"/>
                <a:gd name="connsiteY8" fmla="*/ 618992 h 1140678"/>
                <a:gd name="connsiteX9" fmla="*/ 458393 w 654902"/>
                <a:gd name="connsiteY9" fmla="*/ 721925 h 1140678"/>
                <a:gd name="connsiteX10" fmla="*/ 465411 w 654902"/>
                <a:gd name="connsiteY10" fmla="*/ 733622 h 1140678"/>
                <a:gd name="connsiteX11" fmla="*/ 432659 w 654902"/>
                <a:gd name="connsiteY11" fmla="*/ 1016690 h 1140678"/>
                <a:gd name="connsiteX12" fmla="*/ 413944 w 654902"/>
                <a:gd name="connsiteY12" fmla="*/ 1100908 h 1140678"/>
                <a:gd name="connsiteX13" fmla="*/ 395229 w 654902"/>
                <a:gd name="connsiteY13" fmla="*/ 1140678 h 1140678"/>
                <a:gd name="connsiteX14" fmla="*/ 210416 w 654902"/>
                <a:gd name="connsiteY14" fmla="*/ 883344 h 1140678"/>
                <a:gd name="connsiteX15" fmla="*/ 100465 w 654902"/>
                <a:gd name="connsiteY15" fmla="*/ 806144 h 1140678"/>
                <a:gd name="connsiteX16" fmla="*/ 16246 w 654902"/>
                <a:gd name="connsiteY16" fmla="*/ 562846 h 1140678"/>
                <a:gd name="connsiteX17" fmla="*/ 57735 w 654902"/>
                <a:gd name="connsiteY17" fmla="*/ 346242 h 1140678"/>
                <a:gd name="connsiteX18" fmla="*/ 149592 w 654902"/>
                <a:gd name="connsiteY18" fmla="*/ 368676 h 1140678"/>
                <a:gd name="connsiteX19" fmla="*/ 56016 w 654902"/>
                <a:gd name="connsiteY19" fmla="*/ 293815 h 1140678"/>
                <a:gd name="connsiteX20" fmla="*/ 23264 w 654902"/>
                <a:gd name="connsiteY20" fmla="*/ 218954 h 1140678"/>
                <a:gd name="connsiteX21" fmla="*/ 13907 w 654902"/>
                <a:gd name="connsiteY21" fmla="*/ 120700 h 1140678"/>
                <a:gd name="connsiteX22" fmla="*/ 161289 w 654902"/>
                <a:gd name="connsiteY22" fmla="*/ 254045 h 1140678"/>
                <a:gd name="connsiteX23" fmla="*/ 191701 w 654902"/>
                <a:gd name="connsiteY23" fmla="*/ 174506 h 1140678"/>
                <a:gd name="connsiteX24" fmla="*/ 236150 w 654902"/>
                <a:gd name="connsiteY24" fmla="*/ 127718 h 1140678"/>
                <a:gd name="connsiteX25" fmla="*/ 320368 w 654902"/>
                <a:gd name="connsiteY25" fmla="*/ 66893 h 1140678"/>
                <a:gd name="connsiteX26" fmla="*/ 463072 w 654902"/>
                <a:gd name="connsiteY26" fmla="*/ 20105 h 1140678"/>
                <a:gd name="connsiteX27" fmla="*/ 650223 w 654902"/>
                <a:gd name="connsiteY27" fmla="*/ 78590 h 1140678"/>
                <a:gd name="connsiteX0" fmla="*/ 648214 w 652893"/>
                <a:gd name="connsiteY0" fmla="*/ 78590 h 1140678"/>
                <a:gd name="connsiteX1" fmla="*/ 652893 w 652893"/>
                <a:gd name="connsiteY1" fmla="*/ 123039 h 1140678"/>
                <a:gd name="connsiteX2" fmla="*/ 652893 w 652893"/>
                <a:gd name="connsiteY2" fmla="*/ 230651 h 1140678"/>
                <a:gd name="connsiteX3" fmla="*/ 610784 w 652893"/>
                <a:gd name="connsiteY3" fmla="*/ 413124 h 1140678"/>
                <a:gd name="connsiteX4" fmla="*/ 554638 w 652893"/>
                <a:gd name="connsiteY4" fmla="*/ 546470 h 1140678"/>
                <a:gd name="connsiteX5" fmla="*/ 498493 w 652893"/>
                <a:gd name="connsiteY5" fmla="*/ 623670 h 1140678"/>
                <a:gd name="connsiteX6" fmla="*/ 468081 w 652893"/>
                <a:gd name="connsiteY6" fmla="*/ 691513 h 1140678"/>
                <a:gd name="connsiteX7" fmla="*/ 407256 w 652893"/>
                <a:gd name="connsiteY7" fmla="*/ 707889 h 1140678"/>
                <a:gd name="connsiteX8" fmla="*/ 229462 w 652893"/>
                <a:gd name="connsiteY8" fmla="*/ 618992 h 1140678"/>
                <a:gd name="connsiteX9" fmla="*/ 456384 w 652893"/>
                <a:gd name="connsiteY9" fmla="*/ 721925 h 1140678"/>
                <a:gd name="connsiteX10" fmla="*/ 463402 w 652893"/>
                <a:gd name="connsiteY10" fmla="*/ 733622 h 1140678"/>
                <a:gd name="connsiteX11" fmla="*/ 430650 w 652893"/>
                <a:gd name="connsiteY11" fmla="*/ 1016690 h 1140678"/>
                <a:gd name="connsiteX12" fmla="*/ 411935 w 652893"/>
                <a:gd name="connsiteY12" fmla="*/ 1100908 h 1140678"/>
                <a:gd name="connsiteX13" fmla="*/ 393220 w 652893"/>
                <a:gd name="connsiteY13" fmla="*/ 1140678 h 1140678"/>
                <a:gd name="connsiteX14" fmla="*/ 208407 w 652893"/>
                <a:gd name="connsiteY14" fmla="*/ 883344 h 1140678"/>
                <a:gd name="connsiteX15" fmla="*/ 98456 w 652893"/>
                <a:gd name="connsiteY15" fmla="*/ 806144 h 1140678"/>
                <a:gd name="connsiteX16" fmla="*/ 14237 w 652893"/>
                <a:gd name="connsiteY16" fmla="*/ 562846 h 1140678"/>
                <a:gd name="connsiteX17" fmla="*/ 55726 w 652893"/>
                <a:gd name="connsiteY17" fmla="*/ 346242 h 1140678"/>
                <a:gd name="connsiteX18" fmla="*/ 147583 w 652893"/>
                <a:gd name="connsiteY18" fmla="*/ 368676 h 1140678"/>
                <a:gd name="connsiteX19" fmla="*/ 54007 w 652893"/>
                <a:gd name="connsiteY19" fmla="*/ 293815 h 1140678"/>
                <a:gd name="connsiteX20" fmla="*/ 21255 w 652893"/>
                <a:gd name="connsiteY20" fmla="*/ 218954 h 1140678"/>
                <a:gd name="connsiteX21" fmla="*/ 11898 w 652893"/>
                <a:gd name="connsiteY21" fmla="*/ 111822 h 1140678"/>
                <a:gd name="connsiteX22" fmla="*/ 159280 w 652893"/>
                <a:gd name="connsiteY22" fmla="*/ 254045 h 1140678"/>
                <a:gd name="connsiteX23" fmla="*/ 189692 w 652893"/>
                <a:gd name="connsiteY23" fmla="*/ 174506 h 1140678"/>
                <a:gd name="connsiteX24" fmla="*/ 234141 w 652893"/>
                <a:gd name="connsiteY24" fmla="*/ 127718 h 1140678"/>
                <a:gd name="connsiteX25" fmla="*/ 318359 w 652893"/>
                <a:gd name="connsiteY25" fmla="*/ 66893 h 1140678"/>
                <a:gd name="connsiteX26" fmla="*/ 461063 w 652893"/>
                <a:gd name="connsiteY26" fmla="*/ 20105 h 1140678"/>
                <a:gd name="connsiteX27" fmla="*/ 648214 w 652893"/>
                <a:gd name="connsiteY27" fmla="*/ 78590 h 11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443CA4E-3BEF-40A8-8264-2218EAD147E6}"/>
                </a:ext>
              </a:extLst>
            </p:cNvPr>
            <p:cNvSpPr/>
            <p:nvPr/>
          </p:nvSpPr>
          <p:spPr>
            <a:xfrm flipH="1">
              <a:off x="9304630" y="2812242"/>
              <a:ext cx="2218095" cy="1955426"/>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003399"/>
            </a:solidFill>
            <a:ln w="2334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3F78FB-7F1F-42FD-9106-1349B1DA12BB}"/>
                </a:ext>
              </a:extLst>
            </p:cNvPr>
            <p:cNvSpPr/>
            <p:nvPr/>
          </p:nvSpPr>
          <p:spPr>
            <a:xfrm flipH="1">
              <a:off x="8677693" y="4183862"/>
              <a:ext cx="817193" cy="700451"/>
            </a:xfrm>
            <a:custGeom>
              <a:avLst/>
              <a:gdLst>
                <a:gd name="connsiteX0" fmla="*/ 52515 w 655031"/>
                <a:gd name="connsiteY0" fmla="*/ 534570 h 561455"/>
                <a:gd name="connsiteX1" fmla="*/ 43157 w 655031"/>
                <a:gd name="connsiteY1" fmla="*/ 525213 h 561455"/>
                <a:gd name="connsiteX2" fmla="*/ 78248 w 655031"/>
                <a:gd name="connsiteY2" fmla="*/ 490122 h 561455"/>
                <a:gd name="connsiteX3" fmla="*/ 270079 w 655031"/>
                <a:gd name="connsiteY3" fmla="*/ 349758 h 561455"/>
                <a:gd name="connsiteX4" fmla="*/ 548468 w 655031"/>
                <a:gd name="connsiteY4" fmla="*/ 104121 h 561455"/>
                <a:gd name="connsiteX5" fmla="*/ 553146 w 655031"/>
                <a:gd name="connsiteY5" fmla="*/ 57333 h 561455"/>
                <a:gd name="connsiteX6" fmla="*/ 606953 w 655031"/>
                <a:gd name="connsiteY6" fmla="*/ 69030 h 561455"/>
                <a:gd name="connsiteX7" fmla="*/ 635025 w 655031"/>
                <a:gd name="connsiteY7" fmla="*/ 87745 h 561455"/>
                <a:gd name="connsiteX8" fmla="*/ 525074 w 655031"/>
                <a:gd name="connsiteY8" fmla="*/ 164945 h 561455"/>
                <a:gd name="connsiteX9" fmla="*/ 167146 w 655031"/>
                <a:gd name="connsiteY9" fmla="*/ 469067 h 561455"/>
                <a:gd name="connsiteX10" fmla="*/ 52515 w 655031"/>
                <a:gd name="connsiteY10" fmla="*/ 534570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2334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3BE0977-F149-4E69-B871-6071CFE74631}"/>
                </a:ext>
              </a:extLst>
            </p:cNvPr>
            <p:cNvSpPr/>
            <p:nvPr/>
          </p:nvSpPr>
          <p:spPr>
            <a:xfrm flipH="1">
              <a:off x="9315548" y="4337390"/>
              <a:ext cx="1685621" cy="2520611"/>
            </a:xfrm>
            <a:custGeom>
              <a:avLst/>
              <a:gdLst>
                <a:gd name="connsiteX0" fmla="*/ 1627980 w 1685621"/>
                <a:gd name="connsiteY0" fmla="*/ 84 h 2520611"/>
                <a:gd name="connsiteX1" fmla="*/ 1574717 w 1685621"/>
                <a:gd name="connsiteY1" fmla="*/ 37660 h 2520611"/>
                <a:gd name="connsiteX2" fmla="*/ 1542612 w 1685621"/>
                <a:gd name="connsiteY2" fmla="*/ 55172 h 2520611"/>
                <a:gd name="connsiteX3" fmla="*/ 786709 w 1685621"/>
                <a:gd name="connsiteY3" fmla="*/ 98950 h 2520611"/>
                <a:gd name="connsiteX4" fmla="*/ 742931 w 1685621"/>
                <a:gd name="connsiteY4" fmla="*/ 125217 h 2520611"/>
                <a:gd name="connsiteX5" fmla="*/ 83339 w 1685621"/>
                <a:gd name="connsiteY5" fmla="*/ 455012 h 2520611"/>
                <a:gd name="connsiteX6" fmla="*/ 59991 w 1685621"/>
                <a:gd name="connsiteY6" fmla="*/ 513383 h 2520611"/>
                <a:gd name="connsiteX7" fmla="*/ 59991 w 1685621"/>
                <a:gd name="connsiteY7" fmla="*/ 600939 h 2520611"/>
                <a:gd name="connsiteX8" fmla="*/ 39561 w 1685621"/>
                <a:gd name="connsiteY8" fmla="*/ 673903 h 2520611"/>
                <a:gd name="connsiteX9" fmla="*/ 16213 w 1685621"/>
                <a:gd name="connsiteY9" fmla="*/ 811075 h 2520611"/>
                <a:gd name="connsiteX10" fmla="*/ 65827 w 1685621"/>
                <a:gd name="connsiteY10" fmla="*/ 869446 h 2520611"/>
                <a:gd name="connsiteX11" fmla="*/ 100850 w 1685621"/>
                <a:gd name="connsiteY11" fmla="*/ 951165 h 2520611"/>
                <a:gd name="connsiteX12" fmla="*/ 92095 w 1685621"/>
                <a:gd name="connsiteY12" fmla="*/ 1301391 h 2520611"/>
                <a:gd name="connsiteX13" fmla="*/ 89177 w 1685621"/>
                <a:gd name="connsiteY13" fmla="*/ 1318901 h 2520611"/>
                <a:gd name="connsiteX14" fmla="*/ 89177 w 1685621"/>
                <a:gd name="connsiteY14" fmla="*/ 1642861 h 2520611"/>
                <a:gd name="connsiteX15" fmla="*/ 83339 w 1685621"/>
                <a:gd name="connsiteY15" fmla="*/ 1823811 h 2520611"/>
                <a:gd name="connsiteX16" fmla="*/ 112525 w 1685621"/>
                <a:gd name="connsiteY16" fmla="*/ 2083561 h 2520611"/>
                <a:gd name="connsiteX17" fmla="*/ 141710 w 1685621"/>
                <a:gd name="connsiteY17" fmla="*/ 2255756 h 2520611"/>
                <a:gd name="connsiteX18" fmla="*/ 179651 w 1685621"/>
                <a:gd name="connsiteY18" fmla="*/ 2468809 h 2520611"/>
                <a:gd name="connsiteX19" fmla="*/ 190396 w 1685621"/>
                <a:gd name="connsiteY19" fmla="*/ 2520611 h 2520611"/>
                <a:gd name="connsiteX20" fmla="*/ 810748 w 1685621"/>
                <a:gd name="connsiteY20" fmla="*/ 2520611 h 2520611"/>
                <a:gd name="connsiteX21" fmla="*/ 815894 w 1685621"/>
                <a:gd name="connsiteY21" fmla="*/ 2448379 h 2520611"/>
                <a:gd name="connsiteX22" fmla="*/ 938474 w 1685621"/>
                <a:gd name="connsiteY22" fmla="*/ 1864670 h 2520611"/>
                <a:gd name="connsiteX23" fmla="*/ 909288 w 1685621"/>
                <a:gd name="connsiteY23" fmla="*/ 2150687 h 2520611"/>
                <a:gd name="connsiteX24" fmla="*/ 877183 w 1685621"/>
                <a:gd name="connsiteY24" fmla="*/ 2413356 h 2520611"/>
                <a:gd name="connsiteX25" fmla="*/ 893646 w 1685621"/>
                <a:gd name="connsiteY25" fmla="*/ 2482307 h 2520611"/>
                <a:gd name="connsiteX26" fmla="*/ 897815 w 1685621"/>
                <a:gd name="connsiteY26" fmla="*/ 2520611 h 2520611"/>
                <a:gd name="connsiteX27" fmla="*/ 1572409 w 1685621"/>
                <a:gd name="connsiteY27" fmla="*/ 2520611 h 2520611"/>
                <a:gd name="connsiteX28" fmla="*/ 1572436 w 1685621"/>
                <a:gd name="connsiteY28" fmla="*/ 2513272 h 2520611"/>
                <a:gd name="connsiteX29" fmla="*/ 1586390 w 1685621"/>
                <a:gd name="connsiteY29" fmla="*/ 2004760 h 2520611"/>
                <a:gd name="connsiteX30" fmla="*/ 1420034 w 1685621"/>
                <a:gd name="connsiteY30" fmla="*/ 1067907 h 2520611"/>
                <a:gd name="connsiteX31" fmla="*/ 1446300 w 1685621"/>
                <a:gd name="connsiteY31" fmla="*/ 837342 h 2520611"/>
                <a:gd name="connsiteX32" fmla="*/ 1431707 w 1685621"/>
                <a:gd name="connsiteY32" fmla="*/ 539650 h 2520611"/>
                <a:gd name="connsiteX33" fmla="*/ 1571798 w 1685621"/>
                <a:gd name="connsiteY33" fmla="*/ 510465 h 2520611"/>
                <a:gd name="connsiteX34" fmla="*/ 1560124 w 1685621"/>
                <a:gd name="connsiteY34" fmla="*/ 490035 h 2520611"/>
                <a:gd name="connsiteX35" fmla="*/ 1533857 w 1685621"/>
                <a:gd name="connsiteY35" fmla="*/ 490035 h 2520611"/>
                <a:gd name="connsiteX36" fmla="*/ 1417115 w 1685621"/>
                <a:gd name="connsiteY36" fmla="*/ 405398 h 2520611"/>
                <a:gd name="connsiteX37" fmla="*/ 1405441 w 1685621"/>
                <a:gd name="connsiteY37" fmla="*/ 338270 h 2520611"/>
                <a:gd name="connsiteX38" fmla="*/ 1414197 w 1685621"/>
                <a:gd name="connsiteY38" fmla="*/ 241958 h 2520611"/>
                <a:gd name="connsiteX39" fmla="*/ 1586390 w 1685621"/>
                <a:gd name="connsiteY39" fmla="*/ 133973 h 2520611"/>
                <a:gd name="connsiteX40" fmla="*/ 1636006 w 1685621"/>
                <a:gd name="connsiteY40" fmla="*/ 43497 h 2520611"/>
                <a:gd name="connsiteX41" fmla="*/ 1671029 w 1685621"/>
                <a:gd name="connsiteY41" fmla="*/ 37660 h 2520611"/>
                <a:gd name="connsiteX42" fmla="*/ 1685621 w 1685621"/>
                <a:gd name="connsiteY42" fmla="*/ 25987 h 2520611"/>
                <a:gd name="connsiteX43" fmla="*/ 1627980 w 1685621"/>
                <a:gd name="connsiteY43" fmla="*/ 84 h 252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rgbClr val="003399"/>
            </a:solidFill>
            <a:ln w="23341"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4DB2AAC5-C8C8-4B43-9E4C-CB56FC995DD8}"/>
                </a:ext>
              </a:extLst>
            </p:cNvPr>
            <p:cNvSpPr/>
            <p:nvPr/>
          </p:nvSpPr>
          <p:spPr>
            <a:xfrm flipH="1">
              <a:off x="9700710" y="1752616"/>
              <a:ext cx="963121" cy="817193"/>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EF6D2B-0080-469F-8ADA-21A6D2B168EA}"/>
                </a:ext>
              </a:extLst>
            </p:cNvPr>
            <p:cNvSpPr/>
            <p:nvPr/>
          </p:nvSpPr>
          <p:spPr>
            <a:xfrm flipH="1">
              <a:off x="10385635" y="2284266"/>
              <a:ext cx="291855" cy="642080"/>
            </a:xfrm>
            <a:custGeom>
              <a:avLst/>
              <a:gdLst>
                <a:gd name="connsiteX0" fmla="*/ 57668 w 233939"/>
                <a:gd name="connsiteY0" fmla="*/ 42994 h 514667"/>
                <a:gd name="connsiteX1" fmla="*/ 67026 w 233939"/>
                <a:gd name="connsiteY1" fmla="*/ 54691 h 514667"/>
                <a:gd name="connsiteX2" fmla="*/ 116153 w 233939"/>
                <a:gd name="connsiteY2" fmla="*/ 255880 h 514667"/>
                <a:gd name="connsiteX3" fmla="*/ 155923 w 233939"/>
                <a:gd name="connsiteY3" fmla="*/ 297989 h 514667"/>
                <a:gd name="connsiteX4" fmla="*/ 191014 w 233939"/>
                <a:gd name="connsiteY4" fmla="*/ 302668 h 514667"/>
                <a:gd name="connsiteX5" fmla="*/ 160601 w 233939"/>
                <a:gd name="connsiteY5" fmla="*/ 321383 h 514667"/>
                <a:gd name="connsiteX6" fmla="*/ 116153 w 233939"/>
                <a:gd name="connsiteY6" fmla="*/ 300328 h 514667"/>
                <a:gd name="connsiteX7" fmla="*/ 102117 w 233939"/>
                <a:gd name="connsiteY7" fmla="*/ 384547 h 514667"/>
                <a:gd name="connsiteX8" fmla="*/ 76383 w 233939"/>
                <a:gd name="connsiteY8" fmla="*/ 473444 h 514667"/>
                <a:gd name="connsiteX9" fmla="*/ 67026 w 233939"/>
                <a:gd name="connsiteY9" fmla="*/ 466426 h 514667"/>
                <a:gd name="connsiteX10" fmla="*/ 99777 w 233939"/>
                <a:gd name="connsiteY10" fmla="*/ 272255 h 514667"/>
                <a:gd name="connsiteX11" fmla="*/ 81062 w 233939"/>
                <a:gd name="connsiteY11" fmla="*/ 183358 h 514667"/>
                <a:gd name="connsiteX12" fmla="*/ 57668 w 233939"/>
                <a:gd name="connsiteY12" fmla="*/ 42994 h 51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2334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739F4B6-9613-4559-B0AD-6D69518D3642}"/>
                </a:ext>
              </a:extLst>
            </p:cNvPr>
            <p:cNvSpPr/>
            <p:nvPr/>
          </p:nvSpPr>
          <p:spPr>
            <a:xfrm flipH="1">
              <a:off x="10889749" y="4657044"/>
              <a:ext cx="583710" cy="262669"/>
            </a:xfrm>
            <a:custGeom>
              <a:avLst/>
              <a:gdLst>
                <a:gd name="connsiteX0" fmla="*/ 42994 w 467879"/>
                <a:gd name="connsiteY0" fmla="*/ 45334 h 210545"/>
                <a:gd name="connsiteX1" fmla="*/ 61710 w 467879"/>
                <a:gd name="connsiteY1" fmla="*/ 42994 h 210545"/>
                <a:gd name="connsiteX2" fmla="*/ 108498 w 467879"/>
                <a:gd name="connsiteY2" fmla="*/ 134231 h 210545"/>
                <a:gd name="connsiteX3" fmla="*/ 234825 w 467879"/>
                <a:gd name="connsiteY3" fmla="*/ 162304 h 210545"/>
                <a:gd name="connsiteX4" fmla="*/ 400922 w 467879"/>
                <a:gd name="connsiteY4" fmla="*/ 117855 h 210545"/>
                <a:gd name="connsiteX5" fmla="*/ 440692 w 467879"/>
                <a:gd name="connsiteY5" fmla="*/ 110837 h 210545"/>
                <a:gd name="connsiteX6" fmla="*/ 426656 w 467879"/>
                <a:gd name="connsiteY6" fmla="*/ 155286 h 210545"/>
                <a:gd name="connsiteX7" fmla="*/ 405601 w 467879"/>
                <a:gd name="connsiteY7" fmla="*/ 127213 h 210545"/>
                <a:gd name="connsiteX8" fmla="*/ 239504 w 467879"/>
                <a:gd name="connsiteY8" fmla="*/ 178680 h 210545"/>
                <a:gd name="connsiteX9" fmla="*/ 99140 w 467879"/>
                <a:gd name="connsiteY9" fmla="*/ 145928 h 210545"/>
                <a:gd name="connsiteX10" fmla="*/ 57031 w 467879"/>
                <a:gd name="connsiteY10" fmla="*/ 75746 h 210545"/>
                <a:gd name="connsiteX11" fmla="*/ 42994 w 467879"/>
                <a:gd name="connsiteY11" fmla="*/ 45334 h 21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2334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A28806D-8C57-4226-B403-FD21B5FB2A43}"/>
                </a:ext>
              </a:extLst>
            </p:cNvPr>
            <p:cNvSpPr/>
            <p:nvPr/>
          </p:nvSpPr>
          <p:spPr>
            <a:xfrm flipH="1">
              <a:off x="9402652" y="4138455"/>
              <a:ext cx="1993821" cy="738342"/>
            </a:xfrm>
            <a:custGeom>
              <a:avLst/>
              <a:gdLst>
                <a:gd name="connsiteX0" fmla="*/ 421977 w 1660973"/>
                <a:gd name="connsiteY0" fmla="*/ 569515 h 655031"/>
                <a:gd name="connsiteX1" fmla="*/ 216110 w 1660973"/>
                <a:gd name="connsiteY1" fmla="*/ 620982 h 655031"/>
                <a:gd name="connsiteX2" fmla="*/ 106158 w 1660973"/>
                <a:gd name="connsiteY2" fmla="*/ 611624 h 655031"/>
                <a:gd name="connsiteX3" fmla="*/ 42994 w 1660973"/>
                <a:gd name="connsiteY3" fmla="*/ 501672 h 655031"/>
                <a:gd name="connsiteX4" fmla="*/ 166983 w 1660973"/>
                <a:gd name="connsiteY4" fmla="*/ 370666 h 655031"/>
                <a:gd name="connsiteX5" fmla="*/ 503856 w 1660973"/>
                <a:gd name="connsiteY5" fmla="*/ 267732 h 655031"/>
                <a:gd name="connsiteX6" fmla="*/ 716741 w 1660973"/>
                <a:gd name="connsiteY6" fmla="*/ 232641 h 655031"/>
                <a:gd name="connsiteX7" fmla="*/ 969396 w 1660973"/>
                <a:gd name="connsiteY7" fmla="*/ 171817 h 655031"/>
                <a:gd name="connsiteX8" fmla="*/ 1203336 w 1660973"/>
                <a:gd name="connsiteY8" fmla="*/ 61865 h 655031"/>
                <a:gd name="connsiteX9" fmla="*/ 1626768 w 1660973"/>
                <a:gd name="connsiteY9" fmla="*/ 82920 h 655031"/>
                <a:gd name="connsiteX10" fmla="*/ 1640804 w 1660973"/>
                <a:gd name="connsiteY10" fmla="*/ 94617 h 655031"/>
                <a:gd name="connsiteX11" fmla="*/ 1624428 w 1660973"/>
                <a:gd name="connsiteY11" fmla="*/ 110993 h 655031"/>
                <a:gd name="connsiteX12" fmla="*/ 1551907 w 1660973"/>
                <a:gd name="connsiteY12" fmla="*/ 118011 h 655031"/>
                <a:gd name="connsiteX13" fmla="*/ 1467688 w 1660973"/>
                <a:gd name="connsiteY13" fmla="*/ 103975 h 655031"/>
                <a:gd name="connsiteX14" fmla="*/ 1369434 w 1660973"/>
                <a:gd name="connsiteY14" fmla="*/ 99296 h 655031"/>
                <a:gd name="connsiteX15" fmla="*/ 1467688 w 1660973"/>
                <a:gd name="connsiteY15" fmla="*/ 122690 h 655031"/>
                <a:gd name="connsiteX16" fmla="*/ 1416222 w 1660973"/>
                <a:gd name="connsiteY16" fmla="*/ 155441 h 655031"/>
                <a:gd name="connsiteX17" fmla="*/ 1313288 w 1660973"/>
                <a:gd name="connsiteY17" fmla="*/ 143744 h 655031"/>
                <a:gd name="connsiteX18" fmla="*/ 1271179 w 1660973"/>
                <a:gd name="connsiteY18" fmla="*/ 153102 h 655031"/>
                <a:gd name="connsiteX19" fmla="*/ 1313288 w 1660973"/>
                <a:gd name="connsiteY19" fmla="*/ 155441 h 655031"/>
                <a:gd name="connsiteX20" fmla="*/ 1383470 w 1660973"/>
                <a:gd name="connsiteY20" fmla="*/ 174157 h 655031"/>
                <a:gd name="connsiteX21" fmla="*/ 1231409 w 1660973"/>
                <a:gd name="connsiteY21" fmla="*/ 216266 h 655031"/>
                <a:gd name="connsiteX22" fmla="*/ 1037239 w 1660973"/>
                <a:gd name="connsiteY22" fmla="*/ 249017 h 655031"/>
                <a:gd name="connsiteX23" fmla="*/ 997469 w 1660973"/>
                <a:gd name="connsiteY23" fmla="*/ 277090 h 655031"/>
                <a:gd name="connsiteX24" fmla="*/ 943663 w 1660973"/>
                <a:gd name="connsiteY24" fmla="*/ 312181 h 655031"/>
                <a:gd name="connsiteX25" fmla="*/ 793941 w 1660973"/>
                <a:gd name="connsiteY25" fmla="*/ 403418 h 655031"/>
                <a:gd name="connsiteX26" fmla="*/ 421977 w 1660973"/>
                <a:gd name="connsiteY26" fmla="*/ 569515 h 655031"/>
                <a:gd name="connsiteX0" fmla="*/ 378983 w 1598173"/>
                <a:gd name="connsiteY0" fmla="*/ 526521 h 591825"/>
                <a:gd name="connsiteX1" fmla="*/ 173116 w 1598173"/>
                <a:gd name="connsiteY1" fmla="*/ 577988 h 591825"/>
                <a:gd name="connsiteX2" fmla="*/ 63164 w 1598173"/>
                <a:gd name="connsiteY2" fmla="*/ 568630 h 591825"/>
                <a:gd name="connsiteX3" fmla="*/ 0 w 1598173"/>
                <a:gd name="connsiteY3" fmla="*/ 458678 h 591825"/>
                <a:gd name="connsiteX4" fmla="*/ 123989 w 1598173"/>
                <a:gd name="connsiteY4" fmla="*/ 327672 h 591825"/>
                <a:gd name="connsiteX5" fmla="*/ 460862 w 1598173"/>
                <a:gd name="connsiteY5" fmla="*/ 224738 h 591825"/>
                <a:gd name="connsiteX6" fmla="*/ 673747 w 1598173"/>
                <a:gd name="connsiteY6" fmla="*/ 189647 h 591825"/>
                <a:gd name="connsiteX7" fmla="*/ 926402 w 1598173"/>
                <a:gd name="connsiteY7" fmla="*/ 128823 h 591825"/>
                <a:gd name="connsiteX8" fmla="*/ 1160342 w 1598173"/>
                <a:gd name="connsiteY8" fmla="*/ 18871 h 591825"/>
                <a:gd name="connsiteX9" fmla="*/ 1583774 w 1598173"/>
                <a:gd name="connsiteY9" fmla="*/ 39926 h 591825"/>
                <a:gd name="connsiteX10" fmla="*/ 1597810 w 1598173"/>
                <a:gd name="connsiteY10" fmla="*/ 51623 h 591825"/>
                <a:gd name="connsiteX11" fmla="*/ 1581434 w 1598173"/>
                <a:gd name="connsiteY11" fmla="*/ 67999 h 591825"/>
                <a:gd name="connsiteX12" fmla="*/ 1508913 w 1598173"/>
                <a:gd name="connsiteY12" fmla="*/ 75017 h 591825"/>
                <a:gd name="connsiteX13" fmla="*/ 1424694 w 1598173"/>
                <a:gd name="connsiteY13" fmla="*/ 60981 h 591825"/>
                <a:gd name="connsiteX14" fmla="*/ 1326440 w 1598173"/>
                <a:gd name="connsiteY14" fmla="*/ 56302 h 591825"/>
                <a:gd name="connsiteX15" fmla="*/ 1424694 w 1598173"/>
                <a:gd name="connsiteY15" fmla="*/ 79696 h 591825"/>
                <a:gd name="connsiteX16" fmla="*/ 1373228 w 1598173"/>
                <a:gd name="connsiteY16" fmla="*/ 112447 h 591825"/>
                <a:gd name="connsiteX17" fmla="*/ 1270294 w 1598173"/>
                <a:gd name="connsiteY17" fmla="*/ 100750 h 591825"/>
                <a:gd name="connsiteX18" fmla="*/ 1228185 w 1598173"/>
                <a:gd name="connsiteY18" fmla="*/ 110108 h 591825"/>
                <a:gd name="connsiteX19" fmla="*/ 1270294 w 1598173"/>
                <a:gd name="connsiteY19" fmla="*/ 112447 h 591825"/>
                <a:gd name="connsiteX20" fmla="*/ 1340476 w 1598173"/>
                <a:gd name="connsiteY20" fmla="*/ 131163 h 591825"/>
                <a:gd name="connsiteX21" fmla="*/ 1188415 w 1598173"/>
                <a:gd name="connsiteY21" fmla="*/ 173272 h 591825"/>
                <a:gd name="connsiteX22" fmla="*/ 994245 w 1598173"/>
                <a:gd name="connsiteY22" fmla="*/ 206023 h 591825"/>
                <a:gd name="connsiteX23" fmla="*/ 986231 w 1598173"/>
                <a:gd name="connsiteY23" fmla="*/ 243623 h 591825"/>
                <a:gd name="connsiteX24" fmla="*/ 900669 w 1598173"/>
                <a:gd name="connsiteY24" fmla="*/ 269187 h 591825"/>
                <a:gd name="connsiteX25" fmla="*/ 750947 w 1598173"/>
                <a:gd name="connsiteY25" fmla="*/ 360424 h 591825"/>
                <a:gd name="connsiteX26" fmla="*/ 378983 w 1598173"/>
                <a:gd name="connsiteY26" fmla="*/ 526521 h 591825"/>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986231 w 1598173"/>
                <a:gd name="connsiteY23" fmla="*/ 243623 h 591826"/>
                <a:gd name="connsiteX24" fmla="*/ 900669 w 1598173"/>
                <a:gd name="connsiteY24" fmla="*/ 269187 h 591826"/>
                <a:gd name="connsiteX25" fmla="*/ 750947 w 1598173"/>
                <a:gd name="connsiteY25" fmla="*/ 360424 h 591826"/>
                <a:gd name="connsiteX26" fmla="*/ 378983 w 1598173"/>
                <a:gd name="connsiteY26" fmla="*/ 526521 h 591826"/>
                <a:gd name="connsiteX0" fmla="*/ 378983 w 1598173"/>
                <a:gd name="connsiteY0" fmla="*/ 526521 h 591826"/>
                <a:gd name="connsiteX1" fmla="*/ 173116 w 1598173"/>
                <a:gd name="connsiteY1" fmla="*/ 577988 h 591826"/>
                <a:gd name="connsiteX2" fmla="*/ 63164 w 1598173"/>
                <a:gd name="connsiteY2" fmla="*/ 568630 h 591826"/>
                <a:gd name="connsiteX3" fmla="*/ 0 w 1598173"/>
                <a:gd name="connsiteY3" fmla="*/ 458678 h 591826"/>
                <a:gd name="connsiteX4" fmla="*/ 123989 w 1598173"/>
                <a:gd name="connsiteY4" fmla="*/ 327672 h 591826"/>
                <a:gd name="connsiteX5" fmla="*/ 460862 w 1598173"/>
                <a:gd name="connsiteY5" fmla="*/ 224738 h 591826"/>
                <a:gd name="connsiteX6" fmla="*/ 673747 w 1598173"/>
                <a:gd name="connsiteY6" fmla="*/ 189647 h 591826"/>
                <a:gd name="connsiteX7" fmla="*/ 926402 w 1598173"/>
                <a:gd name="connsiteY7" fmla="*/ 128823 h 591826"/>
                <a:gd name="connsiteX8" fmla="*/ 1160342 w 1598173"/>
                <a:gd name="connsiteY8" fmla="*/ 18871 h 591826"/>
                <a:gd name="connsiteX9" fmla="*/ 1583774 w 1598173"/>
                <a:gd name="connsiteY9" fmla="*/ 39926 h 591826"/>
                <a:gd name="connsiteX10" fmla="*/ 1597810 w 1598173"/>
                <a:gd name="connsiteY10" fmla="*/ 51623 h 591826"/>
                <a:gd name="connsiteX11" fmla="*/ 1581434 w 1598173"/>
                <a:gd name="connsiteY11" fmla="*/ 67999 h 591826"/>
                <a:gd name="connsiteX12" fmla="*/ 1508913 w 1598173"/>
                <a:gd name="connsiteY12" fmla="*/ 75017 h 591826"/>
                <a:gd name="connsiteX13" fmla="*/ 1424694 w 1598173"/>
                <a:gd name="connsiteY13" fmla="*/ 60981 h 591826"/>
                <a:gd name="connsiteX14" fmla="*/ 1326440 w 1598173"/>
                <a:gd name="connsiteY14" fmla="*/ 56302 h 591826"/>
                <a:gd name="connsiteX15" fmla="*/ 1424694 w 1598173"/>
                <a:gd name="connsiteY15" fmla="*/ 79696 h 591826"/>
                <a:gd name="connsiteX16" fmla="*/ 1373228 w 1598173"/>
                <a:gd name="connsiteY16" fmla="*/ 112447 h 591826"/>
                <a:gd name="connsiteX17" fmla="*/ 1270294 w 1598173"/>
                <a:gd name="connsiteY17" fmla="*/ 100750 h 591826"/>
                <a:gd name="connsiteX18" fmla="*/ 1228185 w 1598173"/>
                <a:gd name="connsiteY18" fmla="*/ 110108 h 591826"/>
                <a:gd name="connsiteX19" fmla="*/ 1270294 w 1598173"/>
                <a:gd name="connsiteY19" fmla="*/ 112447 h 591826"/>
                <a:gd name="connsiteX20" fmla="*/ 1340476 w 1598173"/>
                <a:gd name="connsiteY20" fmla="*/ 131163 h 591826"/>
                <a:gd name="connsiteX21" fmla="*/ 1188415 w 1598173"/>
                <a:gd name="connsiteY21" fmla="*/ 173272 h 591826"/>
                <a:gd name="connsiteX22" fmla="*/ 991070 w 1598173"/>
                <a:gd name="connsiteY22" fmla="*/ 193321 h 591826"/>
                <a:gd name="connsiteX23" fmla="*/ 1002108 w 1598173"/>
                <a:gd name="connsiteY23" fmla="*/ 237271 h 591826"/>
                <a:gd name="connsiteX24" fmla="*/ 900669 w 1598173"/>
                <a:gd name="connsiteY24" fmla="*/ 269187 h 591826"/>
                <a:gd name="connsiteX25" fmla="*/ 750947 w 1598173"/>
                <a:gd name="connsiteY25" fmla="*/ 360424 h 591826"/>
                <a:gd name="connsiteX26" fmla="*/ 378983 w 1598173"/>
                <a:gd name="connsiteY26" fmla="*/ 526521 h 591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D26C960-34B6-4C23-88D1-EF4BE137CE74}"/>
                </a:ext>
              </a:extLst>
            </p:cNvPr>
            <p:cNvSpPr/>
            <p:nvPr/>
          </p:nvSpPr>
          <p:spPr>
            <a:xfrm flipH="1">
              <a:off x="8703117" y="4196716"/>
              <a:ext cx="963121" cy="700451"/>
            </a:xfrm>
            <a:custGeom>
              <a:avLst/>
              <a:gdLst>
                <a:gd name="connsiteX0" fmla="*/ 688156 w 772001"/>
                <a:gd name="connsiteY0" fmla="*/ 44691 h 561455"/>
                <a:gd name="connsiteX1" fmla="*/ 730265 w 772001"/>
                <a:gd name="connsiteY1" fmla="*/ 54048 h 561455"/>
                <a:gd name="connsiteX2" fmla="*/ 709211 w 772001"/>
                <a:gd name="connsiteY2" fmla="*/ 89139 h 561455"/>
                <a:gd name="connsiteX3" fmla="*/ 381695 w 772001"/>
                <a:gd name="connsiteY3" fmla="*/ 376885 h 561455"/>
                <a:gd name="connsiteX4" fmla="*/ 180506 w 772001"/>
                <a:gd name="connsiteY4" fmla="*/ 514910 h 561455"/>
                <a:gd name="connsiteX5" fmla="*/ 51839 w 772001"/>
                <a:gd name="connsiteY5" fmla="*/ 437710 h 561455"/>
                <a:gd name="connsiteX6" fmla="*/ 222615 w 772001"/>
                <a:gd name="connsiteY6" fmla="*/ 210788 h 561455"/>
                <a:gd name="connsiteX7" fmla="*/ 253028 w 772001"/>
                <a:gd name="connsiteY7" fmla="*/ 199091 h 561455"/>
                <a:gd name="connsiteX8" fmla="*/ 243670 w 772001"/>
                <a:gd name="connsiteY8" fmla="*/ 178036 h 561455"/>
                <a:gd name="connsiteX9" fmla="*/ 208579 w 772001"/>
                <a:gd name="connsiteY9" fmla="*/ 140606 h 561455"/>
                <a:gd name="connsiteX10" fmla="*/ 269403 w 772001"/>
                <a:gd name="connsiteY10" fmla="*/ 135927 h 561455"/>
                <a:gd name="connsiteX11" fmla="*/ 332567 w 772001"/>
                <a:gd name="connsiteY11" fmla="*/ 161661 h 561455"/>
                <a:gd name="connsiteX12" fmla="*/ 332567 w 772001"/>
                <a:gd name="connsiteY12" fmla="*/ 114873 h 561455"/>
                <a:gd name="connsiteX13" fmla="*/ 391052 w 772001"/>
                <a:gd name="connsiteY13" fmla="*/ 114873 h 561455"/>
                <a:gd name="connsiteX14" fmla="*/ 503343 w 772001"/>
                <a:gd name="connsiteY14" fmla="*/ 112533 h 561455"/>
                <a:gd name="connsiteX15" fmla="*/ 622653 w 772001"/>
                <a:gd name="connsiteY15" fmla="*/ 86800 h 561455"/>
                <a:gd name="connsiteX16" fmla="*/ 688156 w 772001"/>
                <a:gd name="connsiteY16" fmla="*/ 44691 h 5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918549F-C245-467A-AB8C-F69F4836DE43}"/>
                </a:ext>
              </a:extLst>
            </p:cNvPr>
            <p:cNvSpPr/>
            <p:nvPr/>
          </p:nvSpPr>
          <p:spPr>
            <a:xfrm flipH="1">
              <a:off x="9176562" y="4295144"/>
              <a:ext cx="204298" cy="175113"/>
            </a:xfrm>
            <a:custGeom>
              <a:avLst/>
              <a:gdLst>
                <a:gd name="connsiteX0" fmla="*/ 106158 w 163757"/>
                <a:gd name="connsiteY0" fmla="*/ 42994 h 140363"/>
                <a:gd name="connsiteX1" fmla="*/ 122534 w 163757"/>
                <a:gd name="connsiteY1" fmla="*/ 96801 h 140363"/>
                <a:gd name="connsiteX2" fmla="*/ 61710 w 163757"/>
                <a:gd name="connsiteY2" fmla="*/ 71067 h 140363"/>
                <a:gd name="connsiteX3" fmla="*/ 42994 w 163757"/>
                <a:gd name="connsiteY3" fmla="*/ 57031 h 140363"/>
                <a:gd name="connsiteX4" fmla="*/ 61710 w 163757"/>
                <a:gd name="connsiteY4" fmla="*/ 59370 h 140363"/>
                <a:gd name="connsiteX5" fmla="*/ 115516 w 163757"/>
                <a:gd name="connsiteY5" fmla="*/ 89782 h 140363"/>
                <a:gd name="connsiteX6" fmla="*/ 106158 w 163757"/>
                <a:gd name="connsiteY6" fmla="*/ 42994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2334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23EDB62-D694-417A-8CC0-70FB513128A9}"/>
                </a:ext>
              </a:extLst>
            </p:cNvPr>
            <p:cNvSpPr/>
            <p:nvPr/>
          </p:nvSpPr>
          <p:spPr>
            <a:xfrm flipH="1">
              <a:off x="9024798" y="4287699"/>
              <a:ext cx="204298" cy="175113"/>
            </a:xfrm>
            <a:custGeom>
              <a:avLst/>
              <a:gdLst>
                <a:gd name="connsiteX0" fmla="*/ 110837 w 163757"/>
                <a:gd name="connsiteY0" fmla="*/ 46623 h 140363"/>
                <a:gd name="connsiteX1" fmla="*/ 89782 w 163757"/>
                <a:gd name="connsiteY1" fmla="*/ 72356 h 140363"/>
                <a:gd name="connsiteX2" fmla="*/ 64049 w 163757"/>
                <a:gd name="connsiteY2" fmla="*/ 72356 h 140363"/>
                <a:gd name="connsiteX3" fmla="*/ 66388 w 163757"/>
                <a:gd name="connsiteY3" fmla="*/ 48962 h 140363"/>
                <a:gd name="connsiteX4" fmla="*/ 42994 w 163757"/>
                <a:gd name="connsiteY4" fmla="*/ 51302 h 140363"/>
                <a:gd name="connsiteX5" fmla="*/ 106158 w 163757"/>
                <a:gd name="connsiteY5" fmla="*/ 74696 h 140363"/>
                <a:gd name="connsiteX6" fmla="*/ 136570 w 163757"/>
                <a:gd name="connsiteY6" fmla="*/ 48962 h 140363"/>
                <a:gd name="connsiteX7" fmla="*/ 110837 w 163757"/>
                <a:gd name="connsiteY7" fmla="*/ 4662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2334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CB6E96B-3EBB-4FD6-A51F-B4AC3F68ED96}"/>
                </a:ext>
              </a:extLst>
            </p:cNvPr>
            <p:cNvSpPr/>
            <p:nvPr/>
          </p:nvSpPr>
          <p:spPr>
            <a:xfrm flipH="1">
              <a:off x="8887626" y="4255524"/>
              <a:ext cx="175113" cy="145927"/>
            </a:xfrm>
            <a:custGeom>
              <a:avLst/>
              <a:gdLst>
                <a:gd name="connsiteX0" fmla="*/ 94461 w 140363"/>
                <a:gd name="connsiteY0" fmla="*/ 46680 h 116969"/>
                <a:gd name="connsiteX1" fmla="*/ 78085 w 140363"/>
                <a:gd name="connsiteY1" fmla="*/ 72413 h 116969"/>
                <a:gd name="connsiteX2" fmla="*/ 59370 w 140363"/>
                <a:gd name="connsiteY2" fmla="*/ 72413 h 116969"/>
                <a:gd name="connsiteX3" fmla="*/ 61710 w 140363"/>
                <a:gd name="connsiteY3" fmla="*/ 49019 h 116969"/>
                <a:gd name="connsiteX4" fmla="*/ 42994 w 140363"/>
                <a:gd name="connsiteY4" fmla="*/ 49019 h 116969"/>
                <a:gd name="connsiteX5" fmla="*/ 89782 w 140363"/>
                <a:gd name="connsiteY5" fmla="*/ 72413 h 116969"/>
                <a:gd name="connsiteX6" fmla="*/ 113176 w 140363"/>
                <a:gd name="connsiteY6" fmla="*/ 46680 h 116969"/>
                <a:gd name="connsiteX7" fmla="*/ 94461 w 140363"/>
                <a:gd name="connsiteY7" fmla="*/ 46680 h 11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23341" cap="flat">
              <a:noFill/>
              <a:prstDash val="solid"/>
              <a:miter/>
            </a:ln>
          </p:spPr>
          <p:txBody>
            <a:bodyPr rtlCol="0" anchor="ctr"/>
            <a:lstStyle/>
            <a:p>
              <a:endParaRPr lang="en-US"/>
            </a:p>
          </p:txBody>
        </p:sp>
        <p:grpSp>
          <p:nvGrpSpPr>
            <p:cNvPr id="20" name="Group 19">
              <a:extLst>
                <a:ext uri="{FF2B5EF4-FFF2-40B4-BE49-F238E27FC236}">
                  <a16:creationId xmlns:a16="http://schemas.microsoft.com/office/drawing/2014/main" id="{3372D998-DC39-4735-B3E7-94CA97B7A1EF}"/>
                </a:ext>
              </a:extLst>
            </p:cNvPr>
            <p:cNvGrpSpPr/>
            <p:nvPr/>
          </p:nvGrpSpPr>
          <p:grpSpPr>
            <a:xfrm flipH="1">
              <a:off x="9546893" y="5193607"/>
              <a:ext cx="1399559" cy="393724"/>
              <a:chOff x="8963351" y="2835327"/>
              <a:chExt cx="1121835" cy="315595"/>
            </a:xfrm>
          </p:grpSpPr>
          <p:sp>
            <p:nvSpPr>
              <p:cNvPr id="32" name="Freeform: Shape 31">
                <a:extLst>
                  <a:ext uri="{FF2B5EF4-FFF2-40B4-BE49-F238E27FC236}">
                    <a16:creationId xmlns:a16="http://schemas.microsoft.com/office/drawing/2014/main" id="{3E15EF01-6BEC-4F22-80D3-22A91879306E}"/>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E00829A-9856-496E-873D-EA1516D09614}"/>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AE9FA90-CF9F-4417-A2BD-61BD5CF66A23}"/>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55FC141-5D15-4AD2-8061-0ED40F3389B4}"/>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03399"/>
              </a:solidFill>
              <a:ln w="2334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85DFA1F-4A83-4093-9006-14F4528D9C0B}"/>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11901BB-B3D9-4486-B2CC-1894CFE286CE}"/>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CD22F6BB-D5A8-4CC1-B251-8274359D9437}"/>
                </a:ext>
              </a:extLst>
            </p:cNvPr>
            <p:cNvSpPr/>
            <p:nvPr/>
          </p:nvSpPr>
          <p:spPr>
            <a:xfrm flipH="1">
              <a:off x="9801847" y="4826319"/>
              <a:ext cx="145927" cy="145927"/>
            </a:xfrm>
            <a:custGeom>
              <a:avLst/>
              <a:gdLst>
                <a:gd name="connsiteX0" fmla="*/ 66963 w 116969"/>
                <a:gd name="connsiteY0" fmla="*/ 42994 h 116969"/>
                <a:gd name="connsiteX1" fmla="*/ 85678 w 116969"/>
                <a:gd name="connsiteY1" fmla="*/ 66388 h 116969"/>
                <a:gd name="connsiteX2" fmla="*/ 59945 w 116969"/>
                <a:gd name="connsiteY2" fmla="*/ 87443 h 116969"/>
                <a:gd name="connsiteX3" fmla="*/ 43569 w 116969"/>
                <a:gd name="connsiteY3" fmla="*/ 61709 h 116969"/>
                <a:gd name="connsiteX4" fmla="*/ 66963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2334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551E744-1B0C-4A49-A785-96ED86D01287}"/>
                </a:ext>
              </a:extLst>
            </p:cNvPr>
            <p:cNvSpPr/>
            <p:nvPr/>
          </p:nvSpPr>
          <p:spPr>
            <a:xfrm flipH="1">
              <a:off x="9777783" y="5222682"/>
              <a:ext cx="145927" cy="145927"/>
            </a:xfrm>
            <a:custGeom>
              <a:avLst/>
              <a:gdLst>
                <a:gd name="connsiteX0" fmla="*/ 80425 w 116969"/>
                <a:gd name="connsiteY0" fmla="*/ 59818 h 116969"/>
                <a:gd name="connsiteX1" fmla="*/ 64049 w 116969"/>
                <a:gd name="connsiteY1" fmla="*/ 80873 h 116969"/>
                <a:gd name="connsiteX2" fmla="*/ 42994 w 116969"/>
                <a:gd name="connsiteY2" fmla="*/ 64497 h 116969"/>
                <a:gd name="connsiteX3" fmla="*/ 61710 w 116969"/>
                <a:gd name="connsiteY3" fmla="*/ 43443 h 116969"/>
                <a:gd name="connsiteX4" fmla="*/ 80425 w 116969"/>
                <a:gd name="connsiteY4" fmla="*/ 59818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2334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0B075D2-24C5-465F-B6DB-E383A8E31A4D}"/>
                </a:ext>
              </a:extLst>
            </p:cNvPr>
            <p:cNvSpPr/>
            <p:nvPr/>
          </p:nvSpPr>
          <p:spPr>
            <a:xfrm flipH="1">
              <a:off x="9880491" y="4449267"/>
              <a:ext cx="145927" cy="145927"/>
            </a:xfrm>
            <a:custGeom>
              <a:avLst/>
              <a:gdLst>
                <a:gd name="connsiteX0" fmla="*/ 59818 w 116969"/>
                <a:gd name="connsiteY0" fmla="*/ 80873 h 116969"/>
                <a:gd name="connsiteX1" fmla="*/ 43443 w 116969"/>
                <a:gd name="connsiteY1" fmla="*/ 59818 h 116969"/>
                <a:gd name="connsiteX2" fmla="*/ 64497 w 116969"/>
                <a:gd name="connsiteY2" fmla="*/ 43443 h 116969"/>
                <a:gd name="connsiteX3" fmla="*/ 78534 w 116969"/>
                <a:gd name="connsiteY3" fmla="*/ 62158 h 116969"/>
                <a:gd name="connsiteX4" fmla="*/ 59818 w 116969"/>
                <a:gd name="connsiteY4" fmla="*/ 80873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2334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DFBAA9D-54DA-4B92-86CD-365D4859BC5F}"/>
                </a:ext>
              </a:extLst>
            </p:cNvPr>
            <p:cNvSpPr/>
            <p:nvPr/>
          </p:nvSpPr>
          <p:spPr>
            <a:xfrm flipH="1">
              <a:off x="9736923" y="2240488"/>
              <a:ext cx="700452" cy="904749"/>
            </a:xfrm>
            <a:custGeom>
              <a:avLst/>
              <a:gdLst>
                <a:gd name="connsiteX0" fmla="*/ 515553 w 561455"/>
                <a:gd name="connsiteY0" fmla="*/ 42994 h 725213"/>
                <a:gd name="connsiteX1" fmla="*/ 501517 w 561455"/>
                <a:gd name="connsiteY1" fmla="*/ 57031 h 725213"/>
                <a:gd name="connsiteX2" fmla="*/ 506195 w 561455"/>
                <a:gd name="connsiteY2" fmla="*/ 204413 h 725213"/>
                <a:gd name="connsiteX3" fmla="*/ 396244 w 561455"/>
                <a:gd name="connsiteY3" fmla="*/ 534268 h 725213"/>
                <a:gd name="connsiteX4" fmla="*/ 351795 w 561455"/>
                <a:gd name="connsiteY4" fmla="*/ 597432 h 725213"/>
                <a:gd name="connsiteX5" fmla="*/ 293310 w 561455"/>
                <a:gd name="connsiteY5" fmla="*/ 691008 h 725213"/>
                <a:gd name="connsiteX6" fmla="*/ 42994 w 561455"/>
                <a:gd name="connsiteY6" fmla="*/ 564680 h 725213"/>
                <a:gd name="connsiteX7" fmla="*/ 283952 w 561455"/>
                <a:gd name="connsiteY7" fmla="*/ 700366 h 725213"/>
                <a:gd name="connsiteX8" fmla="*/ 326062 w 561455"/>
                <a:gd name="connsiteY8" fmla="*/ 681650 h 725213"/>
                <a:gd name="connsiteX9" fmla="*/ 363492 w 561455"/>
                <a:gd name="connsiteY9" fmla="*/ 595093 h 725213"/>
                <a:gd name="connsiteX10" fmla="*/ 398583 w 561455"/>
                <a:gd name="connsiteY10" fmla="*/ 543626 h 725213"/>
                <a:gd name="connsiteX11" fmla="*/ 468765 w 561455"/>
                <a:gd name="connsiteY11" fmla="*/ 412619 h 725213"/>
                <a:gd name="connsiteX12" fmla="*/ 515553 w 561455"/>
                <a:gd name="connsiteY12" fmla="*/ 206752 h 725213"/>
                <a:gd name="connsiteX13" fmla="*/ 515553 w 561455"/>
                <a:gd name="connsiteY13" fmla="*/ 42994 h 72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2334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2635A20-7F38-4335-9BD7-404D8CF7AC09}"/>
                </a:ext>
              </a:extLst>
            </p:cNvPr>
            <p:cNvSpPr/>
            <p:nvPr/>
          </p:nvSpPr>
          <p:spPr>
            <a:xfrm flipH="1">
              <a:off x="9661041" y="4212695"/>
              <a:ext cx="262669" cy="145927"/>
            </a:xfrm>
            <a:custGeom>
              <a:avLst/>
              <a:gdLst>
                <a:gd name="connsiteX0" fmla="*/ 159964 w 210545"/>
                <a:gd name="connsiteY0" fmla="*/ 73991 h 116969"/>
                <a:gd name="connsiteX1" fmla="*/ 42994 w 210545"/>
                <a:gd name="connsiteY1" fmla="*/ 55276 h 116969"/>
                <a:gd name="connsiteX2" fmla="*/ 190376 w 210545"/>
                <a:gd name="connsiteY2" fmla="*/ 55276 h 116969"/>
                <a:gd name="connsiteX3" fmla="*/ 159964 w 210545"/>
                <a:gd name="connsiteY3" fmla="*/ 73991 h 116969"/>
              </a:gdLst>
              <a:ahLst/>
              <a:cxnLst>
                <a:cxn ang="0">
                  <a:pos x="connsiteX0" y="connsiteY0"/>
                </a:cxn>
                <a:cxn ang="0">
                  <a:pos x="connsiteX1" y="connsiteY1"/>
                </a:cxn>
                <a:cxn ang="0">
                  <a:pos x="connsiteX2" y="connsiteY2"/>
                </a:cxn>
                <a:cxn ang="0">
                  <a:pos x="connsiteX3" y="connsiteY3"/>
                </a:cxn>
              </a:cxnLst>
              <a:rect l="l" t="t" r="r" b="b"/>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2334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0FFDF26-DB00-4CAD-AD0C-969365ED4CE7}"/>
                </a:ext>
              </a:extLst>
            </p:cNvPr>
            <p:cNvSpPr/>
            <p:nvPr/>
          </p:nvSpPr>
          <p:spPr>
            <a:xfrm flipH="1">
              <a:off x="9845265" y="4434879"/>
              <a:ext cx="204298" cy="963120"/>
            </a:xfrm>
            <a:custGeom>
              <a:avLst/>
              <a:gdLst>
                <a:gd name="connsiteX0" fmla="*/ 122818 w 163757"/>
                <a:gd name="connsiteY0" fmla="*/ 412904 h 772001"/>
                <a:gd name="connsiteX1" fmla="*/ 73691 w 163757"/>
                <a:gd name="connsiteY1" fmla="*/ 244467 h 772001"/>
                <a:gd name="connsiteX2" fmla="*/ 38600 w 163757"/>
                <a:gd name="connsiteY2" fmla="*/ 45618 h 772001"/>
                <a:gd name="connsiteX3" fmla="*/ 17545 w 163757"/>
                <a:gd name="connsiteY3" fmla="*/ 17545 h 772001"/>
                <a:gd name="connsiteX4" fmla="*/ 17545 w 163757"/>
                <a:gd name="connsiteY4" fmla="*/ 17545 h 772001"/>
                <a:gd name="connsiteX5" fmla="*/ 57315 w 163757"/>
                <a:gd name="connsiteY5" fmla="*/ 214055 h 772001"/>
                <a:gd name="connsiteX6" fmla="*/ 106443 w 163757"/>
                <a:gd name="connsiteY6" fmla="*/ 412904 h 772001"/>
                <a:gd name="connsiteX7" fmla="*/ 115800 w 163757"/>
                <a:gd name="connsiteY7" fmla="*/ 674917 h 772001"/>
                <a:gd name="connsiteX8" fmla="*/ 92406 w 163757"/>
                <a:gd name="connsiteY8" fmla="*/ 754456 h 772001"/>
                <a:gd name="connsiteX9" fmla="*/ 104103 w 163757"/>
                <a:gd name="connsiteY9" fmla="*/ 756796 h 772001"/>
                <a:gd name="connsiteX10" fmla="*/ 132176 w 163757"/>
                <a:gd name="connsiteY10" fmla="*/ 677256 h 772001"/>
                <a:gd name="connsiteX11" fmla="*/ 122818 w 163757"/>
                <a:gd name="connsiteY11" fmla="*/ 412904 h 77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8D57E2A-65E7-48BB-8FD4-BA8042C86C55}"/>
                </a:ext>
              </a:extLst>
            </p:cNvPr>
            <p:cNvSpPr/>
            <p:nvPr/>
          </p:nvSpPr>
          <p:spPr>
            <a:xfrm flipH="1">
              <a:off x="10058319" y="3573908"/>
              <a:ext cx="87556" cy="671266"/>
            </a:xfrm>
            <a:custGeom>
              <a:avLst/>
              <a:gdLst>
                <a:gd name="connsiteX0" fmla="*/ 43279 w 70181"/>
                <a:gd name="connsiteY0" fmla="*/ 267861 h 538061"/>
                <a:gd name="connsiteX1" fmla="*/ 29242 w 70181"/>
                <a:gd name="connsiteY1" fmla="*/ 127497 h 538061"/>
                <a:gd name="connsiteX2" fmla="*/ 26903 w 70181"/>
                <a:gd name="connsiteY2" fmla="*/ 17545 h 538061"/>
                <a:gd name="connsiteX3" fmla="*/ 17545 w 70181"/>
                <a:gd name="connsiteY3" fmla="*/ 50297 h 538061"/>
                <a:gd name="connsiteX4" fmla="*/ 19885 w 70181"/>
                <a:gd name="connsiteY4" fmla="*/ 139194 h 538061"/>
                <a:gd name="connsiteX5" fmla="*/ 19885 w 70181"/>
                <a:gd name="connsiteY5" fmla="*/ 139194 h 538061"/>
                <a:gd name="connsiteX6" fmla="*/ 19885 w 70181"/>
                <a:gd name="connsiteY6" fmla="*/ 139194 h 538061"/>
                <a:gd name="connsiteX7" fmla="*/ 45618 w 70181"/>
                <a:gd name="connsiteY7" fmla="*/ 536892 h 538061"/>
                <a:gd name="connsiteX8" fmla="*/ 64333 w 70181"/>
                <a:gd name="connsiteY8" fmla="*/ 527535 h 538061"/>
                <a:gd name="connsiteX9" fmla="*/ 43279 w 70181"/>
                <a:gd name="connsiteY9" fmla="*/ 267861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52E7C76-5891-43BF-AA21-385F743F5E67}"/>
                </a:ext>
              </a:extLst>
            </p:cNvPr>
            <p:cNvSpPr/>
            <p:nvPr/>
          </p:nvSpPr>
          <p:spPr>
            <a:xfrm flipH="1">
              <a:off x="9984999" y="3708516"/>
              <a:ext cx="145927" cy="145927"/>
            </a:xfrm>
            <a:custGeom>
              <a:avLst/>
              <a:gdLst>
                <a:gd name="connsiteX0" fmla="*/ 61710 w 116969"/>
                <a:gd name="connsiteY0" fmla="*/ 42994 h 116969"/>
                <a:gd name="connsiteX1" fmla="*/ 80425 w 116969"/>
                <a:gd name="connsiteY1" fmla="*/ 61710 h 116969"/>
                <a:gd name="connsiteX2" fmla="*/ 64049 w 116969"/>
                <a:gd name="connsiteY2" fmla="*/ 80425 h 116969"/>
                <a:gd name="connsiteX3" fmla="*/ 42994 w 116969"/>
                <a:gd name="connsiteY3" fmla="*/ 64049 h 116969"/>
                <a:gd name="connsiteX4" fmla="*/ 61710 w 116969"/>
                <a:gd name="connsiteY4" fmla="*/ 42994 h 116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2334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A3B3805-D703-4B48-8873-4801D0DB49FA}"/>
                </a:ext>
              </a:extLst>
            </p:cNvPr>
            <p:cNvSpPr/>
            <p:nvPr/>
          </p:nvSpPr>
          <p:spPr>
            <a:xfrm flipH="1">
              <a:off x="9567647" y="4149043"/>
              <a:ext cx="233484" cy="116742"/>
            </a:xfrm>
            <a:custGeom>
              <a:avLst/>
              <a:gdLst>
                <a:gd name="connsiteX0" fmla="*/ 143589 w 187151"/>
                <a:gd name="connsiteY0" fmla="*/ 73546 h 93575"/>
                <a:gd name="connsiteX1" fmla="*/ 42994 w 187151"/>
                <a:gd name="connsiteY1" fmla="*/ 50152 h 93575"/>
                <a:gd name="connsiteX2" fmla="*/ 143589 w 187151"/>
                <a:gd name="connsiteY2" fmla="*/ 54831 h 93575"/>
                <a:gd name="connsiteX3" fmla="*/ 143589 w 187151"/>
                <a:gd name="connsiteY3" fmla="*/ 73546 h 93575"/>
              </a:gdLst>
              <a:ahLst/>
              <a:cxnLst>
                <a:cxn ang="0">
                  <a:pos x="connsiteX0" y="connsiteY0"/>
                </a:cxn>
                <a:cxn ang="0">
                  <a:pos x="connsiteX1" y="connsiteY1"/>
                </a:cxn>
                <a:cxn ang="0">
                  <a:pos x="connsiteX2" y="connsiteY2"/>
                </a:cxn>
                <a:cxn ang="0">
                  <a:pos x="connsiteX3" y="connsiteY3"/>
                </a:cxn>
              </a:cxnLst>
              <a:rect l="l" t="t" r="r" b="b"/>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2334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05452F-8118-407C-A668-3204620FE24B}"/>
                </a:ext>
              </a:extLst>
            </p:cNvPr>
            <p:cNvSpPr/>
            <p:nvPr/>
          </p:nvSpPr>
          <p:spPr>
            <a:xfrm flipH="1">
              <a:off x="10453379" y="2417724"/>
              <a:ext cx="145927" cy="175113"/>
            </a:xfrm>
            <a:custGeom>
              <a:avLst/>
              <a:gdLst>
                <a:gd name="connsiteX0" fmla="*/ 76878 w 116969"/>
                <a:gd name="connsiteY0" fmla="*/ 118493 h 140363"/>
                <a:gd name="connsiteX1" fmla="*/ 46466 w 116969"/>
                <a:gd name="connsiteY1" fmla="*/ 69365 h 140363"/>
                <a:gd name="connsiteX2" fmla="*/ 51145 w 116969"/>
                <a:gd name="connsiteY2" fmla="*/ 48311 h 140363"/>
                <a:gd name="connsiteX3" fmla="*/ 69860 w 116969"/>
                <a:gd name="connsiteY3" fmla="*/ 43632 h 140363"/>
                <a:gd name="connsiteX4" fmla="*/ 72199 w 116969"/>
                <a:gd name="connsiteY4" fmla="*/ 64687 h 140363"/>
                <a:gd name="connsiteX5" fmla="*/ 76878 w 116969"/>
                <a:gd name="connsiteY5" fmla="*/ 118493 h 14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2334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5E0BE2D-DAD4-4531-9C23-0886C039774D}"/>
                </a:ext>
              </a:extLst>
            </p:cNvPr>
            <p:cNvSpPr/>
            <p:nvPr/>
          </p:nvSpPr>
          <p:spPr>
            <a:xfrm flipH="1">
              <a:off x="8317149" y="4140849"/>
              <a:ext cx="1838945" cy="332227"/>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 name="connsiteX0" fmla="*/ 704159 w 1609507"/>
                <a:gd name="connsiteY0" fmla="*/ 1081755 h 1254870"/>
                <a:gd name="connsiteX1" fmla="*/ 772002 w 1609507"/>
                <a:gd name="connsiteY1" fmla="*/ 997536 h 1254870"/>
                <a:gd name="connsiteX2" fmla="*/ 858560 w 1609507"/>
                <a:gd name="connsiteY2" fmla="*/ 68795 h 1254870"/>
                <a:gd name="connsiteX3" fmla="*/ 1551022 w 1609507"/>
                <a:gd name="connsiteY3" fmla="*/ 68795 h 1254870"/>
                <a:gd name="connsiteX4" fmla="*/ 1609507 w 1609507"/>
                <a:gd name="connsiteY4" fmla="*/ 80492 h 1254870"/>
                <a:gd name="connsiteX5" fmla="*/ 1609507 w 1609507"/>
                <a:gd name="connsiteY5" fmla="*/ 262965 h 1254870"/>
                <a:gd name="connsiteX6" fmla="*/ 1560380 w 1609507"/>
                <a:gd name="connsiteY6" fmla="*/ 992857 h 1254870"/>
                <a:gd name="connsiteX7" fmla="*/ 1520610 w 1609507"/>
                <a:gd name="connsiteY7" fmla="*/ 1044324 h 1254870"/>
                <a:gd name="connsiteX8" fmla="*/ 1211809 w 1609507"/>
                <a:gd name="connsiteY8" fmla="*/ 1109827 h 1254870"/>
                <a:gd name="connsiteX9" fmla="*/ 1169700 w 1609507"/>
                <a:gd name="connsiteY9" fmla="*/ 1095791 h 1254870"/>
                <a:gd name="connsiteX10" fmla="*/ 1136948 w 1609507"/>
                <a:gd name="connsiteY10" fmla="*/ 1086433 h 1254870"/>
                <a:gd name="connsiteX11" fmla="*/ 1026997 w 1609507"/>
                <a:gd name="connsiteY11" fmla="*/ 1123864 h 1254870"/>
                <a:gd name="connsiteX12" fmla="*/ 949796 w 1609507"/>
                <a:gd name="connsiteY12" fmla="*/ 1154276 h 1254870"/>
                <a:gd name="connsiteX13" fmla="*/ 900669 w 1609507"/>
                <a:gd name="connsiteY13" fmla="*/ 1156615 h 1254870"/>
                <a:gd name="connsiteX14" fmla="*/ 872596 w 1609507"/>
                <a:gd name="connsiteY14" fmla="*/ 1158955 h 1254870"/>
                <a:gd name="connsiteX15" fmla="*/ 837505 w 1609507"/>
                <a:gd name="connsiteY15" fmla="*/ 1156615 h 1254870"/>
                <a:gd name="connsiteX16" fmla="*/ 776681 w 1609507"/>
                <a:gd name="connsiteY16" fmla="*/ 1158955 h 1254870"/>
                <a:gd name="connsiteX17" fmla="*/ 715856 w 1609507"/>
                <a:gd name="connsiteY17" fmla="*/ 1170652 h 1254870"/>
                <a:gd name="connsiteX18" fmla="*/ 638656 w 1609507"/>
                <a:gd name="connsiteY18" fmla="*/ 1182349 h 1254870"/>
                <a:gd name="connsiteX19" fmla="*/ 591868 w 1609507"/>
                <a:gd name="connsiteY19" fmla="*/ 1198725 h 1254870"/>
                <a:gd name="connsiteX20" fmla="*/ 173116 w 1609507"/>
                <a:gd name="connsiteY20" fmla="*/ 1243173 h 1254870"/>
                <a:gd name="connsiteX21" fmla="*/ 63164 w 1609507"/>
                <a:gd name="connsiteY21" fmla="*/ 1254870 h 1254870"/>
                <a:gd name="connsiteX22" fmla="*/ 0 w 1609507"/>
                <a:gd name="connsiteY22" fmla="*/ 1215100 h 1254870"/>
                <a:gd name="connsiteX23" fmla="*/ 51467 w 1609507"/>
                <a:gd name="connsiteY23" fmla="*/ 1172991 h 1254870"/>
                <a:gd name="connsiteX24" fmla="*/ 240958 w 1609507"/>
                <a:gd name="connsiteY24" fmla="*/ 1142579 h 1254870"/>
                <a:gd name="connsiteX25" fmla="*/ 704159 w 1609507"/>
                <a:gd name="connsiteY25" fmla="*/ 1081755 h 1254870"/>
                <a:gd name="connsiteX0" fmla="*/ 704159 w 1627491"/>
                <a:gd name="connsiteY0" fmla="*/ 1080978 h 1254093"/>
                <a:gd name="connsiteX1" fmla="*/ 772002 w 1627491"/>
                <a:gd name="connsiteY1" fmla="*/ 996759 h 1254093"/>
                <a:gd name="connsiteX2" fmla="*/ 1551022 w 1627491"/>
                <a:gd name="connsiteY2" fmla="*/ 68018 h 1254093"/>
                <a:gd name="connsiteX3" fmla="*/ 1609507 w 1627491"/>
                <a:gd name="connsiteY3" fmla="*/ 79715 h 1254093"/>
                <a:gd name="connsiteX4" fmla="*/ 1609507 w 1627491"/>
                <a:gd name="connsiteY4" fmla="*/ 262188 h 1254093"/>
                <a:gd name="connsiteX5" fmla="*/ 1560380 w 1627491"/>
                <a:gd name="connsiteY5" fmla="*/ 992080 h 1254093"/>
                <a:gd name="connsiteX6" fmla="*/ 1520610 w 1627491"/>
                <a:gd name="connsiteY6" fmla="*/ 1043547 h 1254093"/>
                <a:gd name="connsiteX7" fmla="*/ 1211809 w 1627491"/>
                <a:gd name="connsiteY7" fmla="*/ 1109050 h 1254093"/>
                <a:gd name="connsiteX8" fmla="*/ 1169700 w 1627491"/>
                <a:gd name="connsiteY8" fmla="*/ 1095014 h 1254093"/>
                <a:gd name="connsiteX9" fmla="*/ 1136948 w 1627491"/>
                <a:gd name="connsiteY9" fmla="*/ 1085656 h 1254093"/>
                <a:gd name="connsiteX10" fmla="*/ 1026997 w 1627491"/>
                <a:gd name="connsiteY10" fmla="*/ 1123087 h 1254093"/>
                <a:gd name="connsiteX11" fmla="*/ 949796 w 1627491"/>
                <a:gd name="connsiteY11" fmla="*/ 1153499 h 1254093"/>
                <a:gd name="connsiteX12" fmla="*/ 900669 w 1627491"/>
                <a:gd name="connsiteY12" fmla="*/ 1155838 h 1254093"/>
                <a:gd name="connsiteX13" fmla="*/ 872596 w 1627491"/>
                <a:gd name="connsiteY13" fmla="*/ 1158178 h 1254093"/>
                <a:gd name="connsiteX14" fmla="*/ 837505 w 1627491"/>
                <a:gd name="connsiteY14" fmla="*/ 1155838 h 1254093"/>
                <a:gd name="connsiteX15" fmla="*/ 776681 w 1627491"/>
                <a:gd name="connsiteY15" fmla="*/ 1158178 h 1254093"/>
                <a:gd name="connsiteX16" fmla="*/ 715856 w 1627491"/>
                <a:gd name="connsiteY16" fmla="*/ 1169875 h 1254093"/>
                <a:gd name="connsiteX17" fmla="*/ 638656 w 1627491"/>
                <a:gd name="connsiteY17" fmla="*/ 1181572 h 1254093"/>
                <a:gd name="connsiteX18" fmla="*/ 591868 w 1627491"/>
                <a:gd name="connsiteY18" fmla="*/ 1197948 h 1254093"/>
                <a:gd name="connsiteX19" fmla="*/ 173116 w 1627491"/>
                <a:gd name="connsiteY19" fmla="*/ 1242396 h 1254093"/>
                <a:gd name="connsiteX20" fmla="*/ 63164 w 1627491"/>
                <a:gd name="connsiteY20" fmla="*/ 1254093 h 1254093"/>
                <a:gd name="connsiteX21" fmla="*/ 0 w 1627491"/>
                <a:gd name="connsiteY21" fmla="*/ 1214323 h 1254093"/>
                <a:gd name="connsiteX22" fmla="*/ 51467 w 1627491"/>
                <a:gd name="connsiteY22" fmla="*/ 1172214 h 1254093"/>
                <a:gd name="connsiteX23" fmla="*/ 240958 w 1627491"/>
                <a:gd name="connsiteY23" fmla="*/ 1141802 h 1254093"/>
                <a:gd name="connsiteX24" fmla="*/ 704159 w 1627491"/>
                <a:gd name="connsiteY24" fmla="*/ 1080978 h 1254093"/>
                <a:gd name="connsiteX0" fmla="*/ 704159 w 1609507"/>
                <a:gd name="connsiteY0" fmla="*/ 1001263 h 1174378"/>
                <a:gd name="connsiteX1" fmla="*/ 772002 w 1609507"/>
                <a:gd name="connsiteY1" fmla="*/ 917044 h 1174378"/>
                <a:gd name="connsiteX2" fmla="*/ 1609507 w 1609507"/>
                <a:gd name="connsiteY2" fmla="*/ 0 h 1174378"/>
                <a:gd name="connsiteX3" fmla="*/ 1609507 w 1609507"/>
                <a:gd name="connsiteY3" fmla="*/ 182473 h 1174378"/>
                <a:gd name="connsiteX4" fmla="*/ 1560380 w 1609507"/>
                <a:gd name="connsiteY4" fmla="*/ 912365 h 1174378"/>
                <a:gd name="connsiteX5" fmla="*/ 1520610 w 1609507"/>
                <a:gd name="connsiteY5" fmla="*/ 963832 h 1174378"/>
                <a:gd name="connsiteX6" fmla="*/ 1211809 w 1609507"/>
                <a:gd name="connsiteY6" fmla="*/ 1029335 h 1174378"/>
                <a:gd name="connsiteX7" fmla="*/ 1169700 w 1609507"/>
                <a:gd name="connsiteY7" fmla="*/ 1015299 h 1174378"/>
                <a:gd name="connsiteX8" fmla="*/ 1136948 w 1609507"/>
                <a:gd name="connsiteY8" fmla="*/ 1005941 h 1174378"/>
                <a:gd name="connsiteX9" fmla="*/ 1026997 w 1609507"/>
                <a:gd name="connsiteY9" fmla="*/ 1043372 h 1174378"/>
                <a:gd name="connsiteX10" fmla="*/ 949796 w 1609507"/>
                <a:gd name="connsiteY10" fmla="*/ 1073784 h 1174378"/>
                <a:gd name="connsiteX11" fmla="*/ 900669 w 1609507"/>
                <a:gd name="connsiteY11" fmla="*/ 1076123 h 1174378"/>
                <a:gd name="connsiteX12" fmla="*/ 872596 w 1609507"/>
                <a:gd name="connsiteY12" fmla="*/ 1078463 h 1174378"/>
                <a:gd name="connsiteX13" fmla="*/ 837505 w 1609507"/>
                <a:gd name="connsiteY13" fmla="*/ 1076123 h 1174378"/>
                <a:gd name="connsiteX14" fmla="*/ 776681 w 1609507"/>
                <a:gd name="connsiteY14" fmla="*/ 1078463 h 1174378"/>
                <a:gd name="connsiteX15" fmla="*/ 715856 w 1609507"/>
                <a:gd name="connsiteY15" fmla="*/ 1090160 h 1174378"/>
                <a:gd name="connsiteX16" fmla="*/ 638656 w 1609507"/>
                <a:gd name="connsiteY16" fmla="*/ 1101857 h 1174378"/>
                <a:gd name="connsiteX17" fmla="*/ 591868 w 1609507"/>
                <a:gd name="connsiteY17" fmla="*/ 1118233 h 1174378"/>
                <a:gd name="connsiteX18" fmla="*/ 173116 w 1609507"/>
                <a:gd name="connsiteY18" fmla="*/ 1162681 h 1174378"/>
                <a:gd name="connsiteX19" fmla="*/ 63164 w 1609507"/>
                <a:gd name="connsiteY19" fmla="*/ 1174378 h 1174378"/>
                <a:gd name="connsiteX20" fmla="*/ 0 w 1609507"/>
                <a:gd name="connsiteY20" fmla="*/ 1134608 h 1174378"/>
                <a:gd name="connsiteX21" fmla="*/ 51467 w 1609507"/>
                <a:gd name="connsiteY21" fmla="*/ 1092499 h 1174378"/>
                <a:gd name="connsiteX22" fmla="*/ 240958 w 1609507"/>
                <a:gd name="connsiteY22" fmla="*/ 1062087 h 1174378"/>
                <a:gd name="connsiteX23" fmla="*/ 704159 w 1609507"/>
                <a:gd name="connsiteY23" fmla="*/ 1001263 h 1174378"/>
                <a:gd name="connsiteX0" fmla="*/ 704159 w 1609507"/>
                <a:gd name="connsiteY0" fmla="*/ 818790 h 991905"/>
                <a:gd name="connsiteX1" fmla="*/ 772002 w 1609507"/>
                <a:gd name="connsiteY1" fmla="*/ 734571 h 991905"/>
                <a:gd name="connsiteX2" fmla="*/ 1609507 w 1609507"/>
                <a:gd name="connsiteY2" fmla="*/ 0 h 991905"/>
                <a:gd name="connsiteX3" fmla="*/ 1560380 w 1609507"/>
                <a:gd name="connsiteY3" fmla="*/ 729892 h 991905"/>
                <a:gd name="connsiteX4" fmla="*/ 1520610 w 1609507"/>
                <a:gd name="connsiteY4" fmla="*/ 781359 h 991905"/>
                <a:gd name="connsiteX5" fmla="*/ 1211809 w 1609507"/>
                <a:gd name="connsiteY5" fmla="*/ 846862 h 991905"/>
                <a:gd name="connsiteX6" fmla="*/ 1169700 w 1609507"/>
                <a:gd name="connsiteY6" fmla="*/ 832826 h 991905"/>
                <a:gd name="connsiteX7" fmla="*/ 1136948 w 1609507"/>
                <a:gd name="connsiteY7" fmla="*/ 823468 h 991905"/>
                <a:gd name="connsiteX8" fmla="*/ 1026997 w 1609507"/>
                <a:gd name="connsiteY8" fmla="*/ 860899 h 991905"/>
                <a:gd name="connsiteX9" fmla="*/ 949796 w 1609507"/>
                <a:gd name="connsiteY9" fmla="*/ 891311 h 991905"/>
                <a:gd name="connsiteX10" fmla="*/ 900669 w 1609507"/>
                <a:gd name="connsiteY10" fmla="*/ 893650 h 991905"/>
                <a:gd name="connsiteX11" fmla="*/ 872596 w 1609507"/>
                <a:gd name="connsiteY11" fmla="*/ 895990 h 991905"/>
                <a:gd name="connsiteX12" fmla="*/ 837505 w 1609507"/>
                <a:gd name="connsiteY12" fmla="*/ 893650 h 991905"/>
                <a:gd name="connsiteX13" fmla="*/ 776681 w 1609507"/>
                <a:gd name="connsiteY13" fmla="*/ 895990 h 991905"/>
                <a:gd name="connsiteX14" fmla="*/ 715856 w 1609507"/>
                <a:gd name="connsiteY14" fmla="*/ 907687 h 991905"/>
                <a:gd name="connsiteX15" fmla="*/ 638656 w 1609507"/>
                <a:gd name="connsiteY15" fmla="*/ 919384 h 991905"/>
                <a:gd name="connsiteX16" fmla="*/ 591868 w 1609507"/>
                <a:gd name="connsiteY16" fmla="*/ 935760 h 991905"/>
                <a:gd name="connsiteX17" fmla="*/ 173116 w 1609507"/>
                <a:gd name="connsiteY17" fmla="*/ 980208 h 991905"/>
                <a:gd name="connsiteX18" fmla="*/ 63164 w 1609507"/>
                <a:gd name="connsiteY18" fmla="*/ 991905 h 991905"/>
                <a:gd name="connsiteX19" fmla="*/ 0 w 1609507"/>
                <a:gd name="connsiteY19" fmla="*/ 952135 h 991905"/>
                <a:gd name="connsiteX20" fmla="*/ 51467 w 1609507"/>
                <a:gd name="connsiteY20" fmla="*/ 910026 h 991905"/>
                <a:gd name="connsiteX21" fmla="*/ 240958 w 1609507"/>
                <a:gd name="connsiteY21" fmla="*/ 879614 h 991905"/>
                <a:gd name="connsiteX22" fmla="*/ 704159 w 1609507"/>
                <a:gd name="connsiteY22" fmla="*/ 818790 h 991905"/>
                <a:gd name="connsiteX0" fmla="*/ 704159 w 1561719"/>
                <a:gd name="connsiteY0" fmla="*/ 217224 h 390339"/>
                <a:gd name="connsiteX1" fmla="*/ 772002 w 1561719"/>
                <a:gd name="connsiteY1" fmla="*/ 133005 h 390339"/>
                <a:gd name="connsiteX2" fmla="*/ 1512419 w 1561719"/>
                <a:gd name="connsiteY2" fmla="*/ 15907 h 390339"/>
                <a:gd name="connsiteX3" fmla="*/ 1560380 w 1561719"/>
                <a:gd name="connsiteY3" fmla="*/ 128326 h 390339"/>
                <a:gd name="connsiteX4" fmla="*/ 1520610 w 1561719"/>
                <a:gd name="connsiteY4" fmla="*/ 179793 h 390339"/>
                <a:gd name="connsiteX5" fmla="*/ 1211809 w 1561719"/>
                <a:gd name="connsiteY5" fmla="*/ 245296 h 390339"/>
                <a:gd name="connsiteX6" fmla="*/ 1169700 w 1561719"/>
                <a:gd name="connsiteY6" fmla="*/ 231260 h 390339"/>
                <a:gd name="connsiteX7" fmla="*/ 1136948 w 1561719"/>
                <a:gd name="connsiteY7" fmla="*/ 221902 h 390339"/>
                <a:gd name="connsiteX8" fmla="*/ 1026997 w 1561719"/>
                <a:gd name="connsiteY8" fmla="*/ 259333 h 390339"/>
                <a:gd name="connsiteX9" fmla="*/ 949796 w 1561719"/>
                <a:gd name="connsiteY9" fmla="*/ 289745 h 390339"/>
                <a:gd name="connsiteX10" fmla="*/ 900669 w 1561719"/>
                <a:gd name="connsiteY10" fmla="*/ 292084 h 390339"/>
                <a:gd name="connsiteX11" fmla="*/ 872596 w 1561719"/>
                <a:gd name="connsiteY11" fmla="*/ 294424 h 390339"/>
                <a:gd name="connsiteX12" fmla="*/ 837505 w 1561719"/>
                <a:gd name="connsiteY12" fmla="*/ 292084 h 390339"/>
                <a:gd name="connsiteX13" fmla="*/ 776681 w 1561719"/>
                <a:gd name="connsiteY13" fmla="*/ 294424 h 390339"/>
                <a:gd name="connsiteX14" fmla="*/ 715856 w 1561719"/>
                <a:gd name="connsiteY14" fmla="*/ 306121 h 390339"/>
                <a:gd name="connsiteX15" fmla="*/ 638656 w 1561719"/>
                <a:gd name="connsiteY15" fmla="*/ 317818 h 390339"/>
                <a:gd name="connsiteX16" fmla="*/ 591868 w 1561719"/>
                <a:gd name="connsiteY16" fmla="*/ 334194 h 390339"/>
                <a:gd name="connsiteX17" fmla="*/ 173116 w 1561719"/>
                <a:gd name="connsiteY17" fmla="*/ 378642 h 390339"/>
                <a:gd name="connsiteX18" fmla="*/ 63164 w 1561719"/>
                <a:gd name="connsiteY18" fmla="*/ 390339 h 390339"/>
                <a:gd name="connsiteX19" fmla="*/ 0 w 1561719"/>
                <a:gd name="connsiteY19" fmla="*/ 350569 h 390339"/>
                <a:gd name="connsiteX20" fmla="*/ 51467 w 1561719"/>
                <a:gd name="connsiteY20" fmla="*/ 308460 h 390339"/>
                <a:gd name="connsiteX21" fmla="*/ 240958 w 1561719"/>
                <a:gd name="connsiteY21" fmla="*/ 278048 h 390339"/>
                <a:gd name="connsiteX22" fmla="*/ 704159 w 1561719"/>
                <a:gd name="connsiteY22" fmla="*/ 217224 h 390339"/>
                <a:gd name="connsiteX0" fmla="*/ 704159 w 1561864"/>
                <a:gd name="connsiteY0" fmla="*/ 221134 h 394249"/>
                <a:gd name="connsiteX1" fmla="*/ 772002 w 1561864"/>
                <a:gd name="connsiteY1" fmla="*/ 136915 h 394249"/>
                <a:gd name="connsiteX2" fmla="*/ 1512419 w 1561864"/>
                <a:gd name="connsiteY2" fmla="*/ 19817 h 394249"/>
                <a:gd name="connsiteX3" fmla="*/ 1560380 w 1561864"/>
                <a:gd name="connsiteY3" fmla="*/ 132236 h 394249"/>
                <a:gd name="connsiteX4" fmla="*/ 1520610 w 1561864"/>
                <a:gd name="connsiteY4" fmla="*/ 183703 h 394249"/>
                <a:gd name="connsiteX5" fmla="*/ 1211809 w 1561864"/>
                <a:gd name="connsiteY5" fmla="*/ 249206 h 394249"/>
                <a:gd name="connsiteX6" fmla="*/ 1169700 w 1561864"/>
                <a:gd name="connsiteY6" fmla="*/ 235170 h 394249"/>
                <a:gd name="connsiteX7" fmla="*/ 1136948 w 1561864"/>
                <a:gd name="connsiteY7" fmla="*/ 225812 h 394249"/>
                <a:gd name="connsiteX8" fmla="*/ 1026997 w 1561864"/>
                <a:gd name="connsiteY8" fmla="*/ 263243 h 394249"/>
                <a:gd name="connsiteX9" fmla="*/ 949796 w 1561864"/>
                <a:gd name="connsiteY9" fmla="*/ 293655 h 394249"/>
                <a:gd name="connsiteX10" fmla="*/ 900669 w 1561864"/>
                <a:gd name="connsiteY10" fmla="*/ 295994 h 394249"/>
                <a:gd name="connsiteX11" fmla="*/ 872596 w 1561864"/>
                <a:gd name="connsiteY11" fmla="*/ 298334 h 394249"/>
                <a:gd name="connsiteX12" fmla="*/ 837505 w 1561864"/>
                <a:gd name="connsiteY12" fmla="*/ 295994 h 394249"/>
                <a:gd name="connsiteX13" fmla="*/ 776681 w 1561864"/>
                <a:gd name="connsiteY13" fmla="*/ 298334 h 394249"/>
                <a:gd name="connsiteX14" fmla="*/ 715856 w 1561864"/>
                <a:gd name="connsiteY14" fmla="*/ 310031 h 394249"/>
                <a:gd name="connsiteX15" fmla="*/ 638656 w 1561864"/>
                <a:gd name="connsiteY15" fmla="*/ 321728 h 394249"/>
                <a:gd name="connsiteX16" fmla="*/ 591868 w 1561864"/>
                <a:gd name="connsiteY16" fmla="*/ 338104 h 394249"/>
                <a:gd name="connsiteX17" fmla="*/ 173116 w 1561864"/>
                <a:gd name="connsiteY17" fmla="*/ 382552 h 394249"/>
                <a:gd name="connsiteX18" fmla="*/ 63164 w 1561864"/>
                <a:gd name="connsiteY18" fmla="*/ 394249 h 394249"/>
                <a:gd name="connsiteX19" fmla="*/ 0 w 1561864"/>
                <a:gd name="connsiteY19" fmla="*/ 354479 h 394249"/>
                <a:gd name="connsiteX20" fmla="*/ 51467 w 1561864"/>
                <a:gd name="connsiteY20" fmla="*/ 312370 h 394249"/>
                <a:gd name="connsiteX21" fmla="*/ 240958 w 1561864"/>
                <a:gd name="connsiteY21" fmla="*/ 281958 h 394249"/>
                <a:gd name="connsiteX22" fmla="*/ 704159 w 1561864"/>
                <a:gd name="connsiteY22" fmla="*/ 221134 h 394249"/>
                <a:gd name="connsiteX0" fmla="*/ 704159 w 1561111"/>
                <a:gd name="connsiteY0" fmla="*/ 201952 h 375067"/>
                <a:gd name="connsiteX1" fmla="*/ 772002 w 1561111"/>
                <a:gd name="connsiteY1" fmla="*/ 117733 h 375067"/>
                <a:gd name="connsiteX2" fmla="*/ 1512419 w 1561111"/>
                <a:gd name="connsiteY2" fmla="*/ 635 h 375067"/>
                <a:gd name="connsiteX3" fmla="*/ 1560380 w 1561111"/>
                <a:gd name="connsiteY3" fmla="*/ 113054 h 375067"/>
                <a:gd name="connsiteX4" fmla="*/ 1520610 w 1561111"/>
                <a:gd name="connsiteY4" fmla="*/ 164521 h 375067"/>
                <a:gd name="connsiteX5" fmla="*/ 1211809 w 1561111"/>
                <a:gd name="connsiteY5" fmla="*/ 230024 h 375067"/>
                <a:gd name="connsiteX6" fmla="*/ 1169700 w 1561111"/>
                <a:gd name="connsiteY6" fmla="*/ 215988 h 375067"/>
                <a:gd name="connsiteX7" fmla="*/ 1136948 w 1561111"/>
                <a:gd name="connsiteY7" fmla="*/ 206630 h 375067"/>
                <a:gd name="connsiteX8" fmla="*/ 1026997 w 1561111"/>
                <a:gd name="connsiteY8" fmla="*/ 244061 h 375067"/>
                <a:gd name="connsiteX9" fmla="*/ 949796 w 1561111"/>
                <a:gd name="connsiteY9" fmla="*/ 274473 h 375067"/>
                <a:gd name="connsiteX10" fmla="*/ 900669 w 1561111"/>
                <a:gd name="connsiteY10" fmla="*/ 276812 h 375067"/>
                <a:gd name="connsiteX11" fmla="*/ 872596 w 1561111"/>
                <a:gd name="connsiteY11" fmla="*/ 279152 h 375067"/>
                <a:gd name="connsiteX12" fmla="*/ 837505 w 1561111"/>
                <a:gd name="connsiteY12" fmla="*/ 276812 h 375067"/>
                <a:gd name="connsiteX13" fmla="*/ 776681 w 1561111"/>
                <a:gd name="connsiteY13" fmla="*/ 279152 h 375067"/>
                <a:gd name="connsiteX14" fmla="*/ 715856 w 1561111"/>
                <a:gd name="connsiteY14" fmla="*/ 290849 h 375067"/>
                <a:gd name="connsiteX15" fmla="*/ 638656 w 1561111"/>
                <a:gd name="connsiteY15" fmla="*/ 302546 h 375067"/>
                <a:gd name="connsiteX16" fmla="*/ 591868 w 1561111"/>
                <a:gd name="connsiteY16" fmla="*/ 318922 h 375067"/>
                <a:gd name="connsiteX17" fmla="*/ 173116 w 1561111"/>
                <a:gd name="connsiteY17" fmla="*/ 363370 h 375067"/>
                <a:gd name="connsiteX18" fmla="*/ 63164 w 1561111"/>
                <a:gd name="connsiteY18" fmla="*/ 375067 h 375067"/>
                <a:gd name="connsiteX19" fmla="*/ 0 w 1561111"/>
                <a:gd name="connsiteY19" fmla="*/ 335297 h 375067"/>
                <a:gd name="connsiteX20" fmla="*/ 51467 w 1561111"/>
                <a:gd name="connsiteY20" fmla="*/ 293188 h 375067"/>
                <a:gd name="connsiteX21" fmla="*/ 240958 w 1561111"/>
                <a:gd name="connsiteY21" fmla="*/ 262776 h 375067"/>
                <a:gd name="connsiteX22" fmla="*/ 704159 w 1561111"/>
                <a:gd name="connsiteY22" fmla="*/ 201952 h 375067"/>
                <a:gd name="connsiteX0" fmla="*/ 704159 w 1563254"/>
                <a:gd name="connsiteY0" fmla="*/ 172385 h 345500"/>
                <a:gd name="connsiteX1" fmla="*/ 772002 w 1563254"/>
                <a:gd name="connsiteY1" fmla="*/ 88166 h 345500"/>
                <a:gd name="connsiteX2" fmla="*/ 1559020 w 1563254"/>
                <a:gd name="connsiteY2" fmla="*/ 13786 h 345500"/>
                <a:gd name="connsiteX3" fmla="*/ 1560380 w 1563254"/>
                <a:gd name="connsiteY3" fmla="*/ 83487 h 345500"/>
                <a:gd name="connsiteX4" fmla="*/ 1520610 w 1563254"/>
                <a:gd name="connsiteY4" fmla="*/ 134954 h 345500"/>
                <a:gd name="connsiteX5" fmla="*/ 1211809 w 1563254"/>
                <a:gd name="connsiteY5" fmla="*/ 200457 h 345500"/>
                <a:gd name="connsiteX6" fmla="*/ 1169700 w 1563254"/>
                <a:gd name="connsiteY6" fmla="*/ 186421 h 345500"/>
                <a:gd name="connsiteX7" fmla="*/ 1136948 w 1563254"/>
                <a:gd name="connsiteY7" fmla="*/ 177063 h 345500"/>
                <a:gd name="connsiteX8" fmla="*/ 1026997 w 1563254"/>
                <a:gd name="connsiteY8" fmla="*/ 214494 h 345500"/>
                <a:gd name="connsiteX9" fmla="*/ 949796 w 1563254"/>
                <a:gd name="connsiteY9" fmla="*/ 244906 h 345500"/>
                <a:gd name="connsiteX10" fmla="*/ 900669 w 1563254"/>
                <a:gd name="connsiteY10" fmla="*/ 247245 h 345500"/>
                <a:gd name="connsiteX11" fmla="*/ 872596 w 1563254"/>
                <a:gd name="connsiteY11" fmla="*/ 249585 h 345500"/>
                <a:gd name="connsiteX12" fmla="*/ 837505 w 1563254"/>
                <a:gd name="connsiteY12" fmla="*/ 247245 h 345500"/>
                <a:gd name="connsiteX13" fmla="*/ 776681 w 1563254"/>
                <a:gd name="connsiteY13" fmla="*/ 249585 h 345500"/>
                <a:gd name="connsiteX14" fmla="*/ 715856 w 1563254"/>
                <a:gd name="connsiteY14" fmla="*/ 261282 h 345500"/>
                <a:gd name="connsiteX15" fmla="*/ 638656 w 1563254"/>
                <a:gd name="connsiteY15" fmla="*/ 272979 h 345500"/>
                <a:gd name="connsiteX16" fmla="*/ 591868 w 1563254"/>
                <a:gd name="connsiteY16" fmla="*/ 289355 h 345500"/>
                <a:gd name="connsiteX17" fmla="*/ 173116 w 1563254"/>
                <a:gd name="connsiteY17" fmla="*/ 333803 h 345500"/>
                <a:gd name="connsiteX18" fmla="*/ 63164 w 1563254"/>
                <a:gd name="connsiteY18" fmla="*/ 345500 h 345500"/>
                <a:gd name="connsiteX19" fmla="*/ 0 w 1563254"/>
                <a:gd name="connsiteY19" fmla="*/ 305730 h 345500"/>
                <a:gd name="connsiteX20" fmla="*/ 51467 w 1563254"/>
                <a:gd name="connsiteY20" fmla="*/ 263621 h 345500"/>
                <a:gd name="connsiteX21" fmla="*/ 240958 w 1563254"/>
                <a:gd name="connsiteY21" fmla="*/ 233209 h 345500"/>
                <a:gd name="connsiteX22" fmla="*/ 704159 w 1563254"/>
                <a:gd name="connsiteY22" fmla="*/ 172385 h 345500"/>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04159 w 1563254"/>
                <a:gd name="connsiteY0" fmla="*/ 16457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04159 w 1563254"/>
                <a:gd name="connsiteY22" fmla="*/ 16457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20610 w 1563254"/>
                <a:gd name="connsiteY4" fmla="*/ 127143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563254"/>
                <a:gd name="connsiteY0" fmla="*/ 98554 h 337689"/>
                <a:gd name="connsiteX1" fmla="*/ 830254 w 1563254"/>
                <a:gd name="connsiteY1" fmla="*/ 99773 h 337689"/>
                <a:gd name="connsiteX2" fmla="*/ 1559020 w 1563254"/>
                <a:gd name="connsiteY2" fmla="*/ 5975 h 337689"/>
                <a:gd name="connsiteX3" fmla="*/ 1560380 w 1563254"/>
                <a:gd name="connsiteY3" fmla="*/ 75676 h 337689"/>
                <a:gd name="connsiteX4" fmla="*/ 1505076 w 1563254"/>
                <a:gd name="connsiteY4" fmla="*/ 165978 h 337689"/>
                <a:gd name="connsiteX5" fmla="*/ 1211809 w 1563254"/>
                <a:gd name="connsiteY5" fmla="*/ 192646 h 337689"/>
                <a:gd name="connsiteX6" fmla="*/ 1169700 w 1563254"/>
                <a:gd name="connsiteY6" fmla="*/ 178610 h 337689"/>
                <a:gd name="connsiteX7" fmla="*/ 1136948 w 1563254"/>
                <a:gd name="connsiteY7" fmla="*/ 169252 h 337689"/>
                <a:gd name="connsiteX8" fmla="*/ 1026997 w 1563254"/>
                <a:gd name="connsiteY8" fmla="*/ 206683 h 337689"/>
                <a:gd name="connsiteX9" fmla="*/ 949796 w 1563254"/>
                <a:gd name="connsiteY9" fmla="*/ 237095 h 337689"/>
                <a:gd name="connsiteX10" fmla="*/ 900669 w 1563254"/>
                <a:gd name="connsiteY10" fmla="*/ 239434 h 337689"/>
                <a:gd name="connsiteX11" fmla="*/ 872596 w 1563254"/>
                <a:gd name="connsiteY11" fmla="*/ 241774 h 337689"/>
                <a:gd name="connsiteX12" fmla="*/ 837505 w 1563254"/>
                <a:gd name="connsiteY12" fmla="*/ 239434 h 337689"/>
                <a:gd name="connsiteX13" fmla="*/ 776681 w 1563254"/>
                <a:gd name="connsiteY13" fmla="*/ 241774 h 337689"/>
                <a:gd name="connsiteX14" fmla="*/ 715856 w 1563254"/>
                <a:gd name="connsiteY14" fmla="*/ 253471 h 337689"/>
                <a:gd name="connsiteX15" fmla="*/ 638656 w 1563254"/>
                <a:gd name="connsiteY15" fmla="*/ 265168 h 337689"/>
                <a:gd name="connsiteX16" fmla="*/ 591868 w 1563254"/>
                <a:gd name="connsiteY16" fmla="*/ 281544 h 337689"/>
                <a:gd name="connsiteX17" fmla="*/ 173116 w 1563254"/>
                <a:gd name="connsiteY17" fmla="*/ 325992 h 337689"/>
                <a:gd name="connsiteX18" fmla="*/ 63164 w 1563254"/>
                <a:gd name="connsiteY18" fmla="*/ 337689 h 337689"/>
                <a:gd name="connsiteX19" fmla="*/ 0 w 1563254"/>
                <a:gd name="connsiteY19" fmla="*/ 297919 h 337689"/>
                <a:gd name="connsiteX20" fmla="*/ 51467 w 1563254"/>
                <a:gd name="connsiteY20" fmla="*/ 255810 h 337689"/>
                <a:gd name="connsiteX21" fmla="*/ 240958 w 1563254"/>
                <a:gd name="connsiteY21" fmla="*/ 225398 h 337689"/>
                <a:gd name="connsiteX22" fmla="*/ 731342 w 1563254"/>
                <a:gd name="connsiteY22" fmla="*/ 98554 h 337689"/>
                <a:gd name="connsiteX0" fmla="*/ 731342 w 1608004"/>
                <a:gd name="connsiteY0" fmla="*/ 98554 h 337689"/>
                <a:gd name="connsiteX1" fmla="*/ 830254 w 1608004"/>
                <a:gd name="connsiteY1" fmla="*/ 99773 h 337689"/>
                <a:gd name="connsiteX2" fmla="*/ 1559020 w 1608004"/>
                <a:gd name="connsiteY2" fmla="*/ 5975 h 337689"/>
                <a:gd name="connsiteX3" fmla="*/ 1505076 w 1608004"/>
                <a:gd name="connsiteY3" fmla="*/ 165978 h 337689"/>
                <a:gd name="connsiteX4" fmla="*/ 1211809 w 1608004"/>
                <a:gd name="connsiteY4" fmla="*/ 192646 h 337689"/>
                <a:gd name="connsiteX5" fmla="*/ 1169700 w 1608004"/>
                <a:gd name="connsiteY5" fmla="*/ 178610 h 337689"/>
                <a:gd name="connsiteX6" fmla="*/ 1136948 w 1608004"/>
                <a:gd name="connsiteY6" fmla="*/ 169252 h 337689"/>
                <a:gd name="connsiteX7" fmla="*/ 1026997 w 1608004"/>
                <a:gd name="connsiteY7" fmla="*/ 206683 h 337689"/>
                <a:gd name="connsiteX8" fmla="*/ 949796 w 1608004"/>
                <a:gd name="connsiteY8" fmla="*/ 237095 h 337689"/>
                <a:gd name="connsiteX9" fmla="*/ 900669 w 1608004"/>
                <a:gd name="connsiteY9" fmla="*/ 239434 h 337689"/>
                <a:gd name="connsiteX10" fmla="*/ 872596 w 1608004"/>
                <a:gd name="connsiteY10" fmla="*/ 241774 h 337689"/>
                <a:gd name="connsiteX11" fmla="*/ 837505 w 1608004"/>
                <a:gd name="connsiteY11" fmla="*/ 239434 h 337689"/>
                <a:gd name="connsiteX12" fmla="*/ 776681 w 1608004"/>
                <a:gd name="connsiteY12" fmla="*/ 241774 h 337689"/>
                <a:gd name="connsiteX13" fmla="*/ 715856 w 1608004"/>
                <a:gd name="connsiteY13" fmla="*/ 253471 h 337689"/>
                <a:gd name="connsiteX14" fmla="*/ 638656 w 1608004"/>
                <a:gd name="connsiteY14" fmla="*/ 265168 h 337689"/>
                <a:gd name="connsiteX15" fmla="*/ 591868 w 1608004"/>
                <a:gd name="connsiteY15" fmla="*/ 281544 h 337689"/>
                <a:gd name="connsiteX16" fmla="*/ 173116 w 1608004"/>
                <a:gd name="connsiteY16" fmla="*/ 325992 h 337689"/>
                <a:gd name="connsiteX17" fmla="*/ 63164 w 1608004"/>
                <a:gd name="connsiteY17" fmla="*/ 337689 h 337689"/>
                <a:gd name="connsiteX18" fmla="*/ 0 w 1608004"/>
                <a:gd name="connsiteY18" fmla="*/ 297919 h 337689"/>
                <a:gd name="connsiteX19" fmla="*/ 51467 w 1608004"/>
                <a:gd name="connsiteY19" fmla="*/ 255810 h 337689"/>
                <a:gd name="connsiteX20" fmla="*/ 240958 w 1608004"/>
                <a:gd name="connsiteY20" fmla="*/ 225398 h 337689"/>
                <a:gd name="connsiteX21" fmla="*/ 731342 w 1608004"/>
                <a:gd name="connsiteY21" fmla="*/ 98554 h 337689"/>
                <a:gd name="connsiteX0" fmla="*/ 731342 w 1559019"/>
                <a:gd name="connsiteY0" fmla="*/ 98554 h 337689"/>
                <a:gd name="connsiteX1" fmla="*/ 830254 w 1559019"/>
                <a:gd name="connsiteY1" fmla="*/ 99773 h 337689"/>
                <a:gd name="connsiteX2" fmla="*/ 1559020 w 1559019"/>
                <a:gd name="connsiteY2" fmla="*/ 5975 h 337689"/>
                <a:gd name="connsiteX3" fmla="*/ 1505076 w 1559019"/>
                <a:gd name="connsiteY3" fmla="*/ 165978 h 337689"/>
                <a:gd name="connsiteX4" fmla="*/ 1211809 w 1559019"/>
                <a:gd name="connsiteY4" fmla="*/ 192646 h 337689"/>
                <a:gd name="connsiteX5" fmla="*/ 1169700 w 1559019"/>
                <a:gd name="connsiteY5" fmla="*/ 178610 h 337689"/>
                <a:gd name="connsiteX6" fmla="*/ 1136948 w 1559019"/>
                <a:gd name="connsiteY6" fmla="*/ 169252 h 337689"/>
                <a:gd name="connsiteX7" fmla="*/ 1026997 w 1559019"/>
                <a:gd name="connsiteY7" fmla="*/ 206683 h 337689"/>
                <a:gd name="connsiteX8" fmla="*/ 949796 w 1559019"/>
                <a:gd name="connsiteY8" fmla="*/ 237095 h 337689"/>
                <a:gd name="connsiteX9" fmla="*/ 900669 w 1559019"/>
                <a:gd name="connsiteY9" fmla="*/ 239434 h 337689"/>
                <a:gd name="connsiteX10" fmla="*/ 872596 w 1559019"/>
                <a:gd name="connsiteY10" fmla="*/ 241774 h 337689"/>
                <a:gd name="connsiteX11" fmla="*/ 837505 w 1559019"/>
                <a:gd name="connsiteY11" fmla="*/ 239434 h 337689"/>
                <a:gd name="connsiteX12" fmla="*/ 776681 w 1559019"/>
                <a:gd name="connsiteY12" fmla="*/ 241774 h 337689"/>
                <a:gd name="connsiteX13" fmla="*/ 715856 w 1559019"/>
                <a:gd name="connsiteY13" fmla="*/ 253471 h 337689"/>
                <a:gd name="connsiteX14" fmla="*/ 638656 w 1559019"/>
                <a:gd name="connsiteY14" fmla="*/ 265168 h 337689"/>
                <a:gd name="connsiteX15" fmla="*/ 591868 w 1559019"/>
                <a:gd name="connsiteY15" fmla="*/ 281544 h 337689"/>
                <a:gd name="connsiteX16" fmla="*/ 173116 w 1559019"/>
                <a:gd name="connsiteY16" fmla="*/ 325992 h 337689"/>
                <a:gd name="connsiteX17" fmla="*/ 63164 w 1559019"/>
                <a:gd name="connsiteY17" fmla="*/ 337689 h 337689"/>
                <a:gd name="connsiteX18" fmla="*/ 0 w 1559019"/>
                <a:gd name="connsiteY18" fmla="*/ 297919 h 337689"/>
                <a:gd name="connsiteX19" fmla="*/ 51467 w 1559019"/>
                <a:gd name="connsiteY19" fmla="*/ 255810 h 337689"/>
                <a:gd name="connsiteX20" fmla="*/ 240958 w 1559019"/>
                <a:gd name="connsiteY20" fmla="*/ 225398 h 337689"/>
                <a:gd name="connsiteX21" fmla="*/ 731342 w 1559019"/>
                <a:gd name="connsiteY21" fmla="*/ 98554 h 337689"/>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66107 h 305242"/>
                <a:gd name="connsiteX1" fmla="*/ 830254 w 1525495"/>
                <a:gd name="connsiteY1" fmla="*/ 67326 h 305242"/>
                <a:gd name="connsiteX2" fmla="*/ 1524069 w 1525495"/>
                <a:gd name="connsiteY2" fmla="*/ 43430 h 305242"/>
                <a:gd name="connsiteX3" fmla="*/ 1505076 w 1525495"/>
                <a:gd name="connsiteY3" fmla="*/ 133531 h 305242"/>
                <a:gd name="connsiteX4" fmla="*/ 1211809 w 1525495"/>
                <a:gd name="connsiteY4" fmla="*/ 160199 h 305242"/>
                <a:gd name="connsiteX5" fmla="*/ 1169700 w 1525495"/>
                <a:gd name="connsiteY5" fmla="*/ 146163 h 305242"/>
                <a:gd name="connsiteX6" fmla="*/ 1136948 w 1525495"/>
                <a:gd name="connsiteY6" fmla="*/ 136805 h 305242"/>
                <a:gd name="connsiteX7" fmla="*/ 1026997 w 1525495"/>
                <a:gd name="connsiteY7" fmla="*/ 174236 h 305242"/>
                <a:gd name="connsiteX8" fmla="*/ 949796 w 1525495"/>
                <a:gd name="connsiteY8" fmla="*/ 204648 h 305242"/>
                <a:gd name="connsiteX9" fmla="*/ 900669 w 1525495"/>
                <a:gd name="connsiteY9" fmla="*/ 206987 h 305242"/>
                <a:gd name="connsiteX10" fmla="*/ 872596 w 1525495"/>
                <a:gd name="connsiteY10" fmla="*/ 209327 h 305242"/>
                <a:gd name="connsiteX11" fmla="*/ 837505 w 1525495"/>
                <a:gd name="connsiteY11" fmla="*/ 206987 h 305242"/>
                <a:gd name="connsiteX12" fmla="*/ 776681 w 1525495"/>
                <a:gd name="connsiteY12" fmla="*/ 209327 h 305242"/>
                <a:gd name="connsiteX13" fmla="*/ 715856 w 1525495"/>
                <a:gd name="connsiteY13" fmla="*/ 221024 h 305242"/>
                <a:gd name="connsiteX14" fmla="*/ 638656 w 1525495"/>
                <a:gd name="connsiteY14" fmla="*/ 232721 h 305242"/>
                <a:gd name="connsiteX15" fmla="*/ 591868 w 1525495"/>
                <a:gd name="connsiteY15" fmla="*/ 249097 h 305242"/>
                <a:gd name="connsiteX16" fmla="*/ 173116 w 1525495"/>
                <a:gd name="connsiteY16" fmla="*/ 293545 h 305242"/>
                <a:gd name="connsiteX17" fmla="*/ 63164 w 1525495"/>
                <a:gd name="connsiteY17" fmla="*/ 305242 h 305242"/>
                <a:gd name="connsiteX18" fmla="*/ 0 w 1525495"/>
                <a:gd name="connsiteY18" fmla="*/ 265472 h 305242"/>
                <a:gd name="connsiteX19" fmla="*/ 51467 w 1525495"/>
                <a:gd name="connsiteY19" fmla="*/ 223363 h 305242"/>
                <a:gd name="connsiteX20" fmla="*/ 240958 w 1525495"/>
                <a:gd name="connsiteY20" fmla="*/ 192951 h 305242"/>
                <a:gd name="connsiteX21" fmla="*/ 731342 w 1525495"/>
                <a:gd name="connsiteY21" fmla="*/ 66107 h 305242"/>
                <a:gd name="connsiteX0" fmla="*/ 731342 w 1525495"/>
                <a:gd name="connsiteY0" fmla="*/ 51104 h 290239"/>
                <a:gd name="connsiteX1" fmla="*/ 865206 w 1525495"/>
                <a:gd name="connsiteY1" fmla="*/ 75625 h 290239"/>
                <a:gd name="connsiteX2" fmla="*/ 1524069 w 1525495"/>
                <a:gd name="connsiteY2" fmla="*/ 28427 h 290239"/>
                <a:gd name="connsiteX3" fmla="*/ 1505076 w 1525495"/>
                <a:gd name="connsiteY3" fmla="*/ 118528 h 290239"/>
                <a:gd name="connsiteX4" fmla="*/ 1211809 w 1525495"/>
                <a:gd name="connsiteY4" fmla="*/ 145196 h 290239"/>
                <a:gd name="connsiteX5" fmla="*/ 1169700 w 1525495"/>
                <a:gd name="connsiteY5" fmla="*/ 131160 h 290239"/>
                <a:gd name="connsiteX6" fmla="*/ 1136948 w 1525495"/>
                <a:gd name="connsiteY6" fmla="*/ 121802 h 290239"/>
                <a:gd name="connsiteX7" fmla="*/ 1026997 w 1525495"/>
                <a:gd name="connsiteY7" fmla="*/ 159233 h 290239"/>
                <a:gd name="connsiteX8" fmla="*/ 949796 w 1525495"/>
                <a:gd name="connsiteY8" fmla="*/ 189645 h 290239"/>
                <a:gd name="connsiteX9" fmla="*/ 900669 w 1525495"/>
                <a:gd name="connsiteY9" fmla="*/ 191984 h 290239"/>
                <a:gd name="connsiteX10" fmla="*/ 872596 w 1525495"/>
                <a:gd name="connsiteY10" fmla="*/ 194324 h 290239"/>
                <a:gd name="connsiteX11" fmla="*/ 837505 w 1525495"/>
                <a:gd name="connsiteY11" fmla="*/ 191984 h 290239"/>
                <a:gd name="connsiteX12" fmla="*/ 776681 w 1525495"/>
                <a:gd name="connsiteY12" fmla="*/ 194324 h 290239"/>
                <a:gd name="connsiteX13" fmla="*/ 715856 w 1525495"/>
                <a:gd name="connsiteY13" fmla="*/ 206021 h 290239"/>
                <a:gd name="connsiteX14" fmla="*/ 638656 w 1525495"/>
                <a:gd name="connsiteY14" fmla="*/ 217718 h 290239"/>
                <a:gd name="connsiteX15" fmla="*/ 591868 w 1525495"/>
                <a:gd name="connsiteY15" fmla="*/ 234094 h 290239"/>
                <a:gd name="connsiteX16" fmla="*/ 173116 w 1525495"/>
                <a:gd name="connsiteY16" fmla="*/ 278542 h 290239"/>
                <a:gd name="connsiteX17" fmla="*/ 63164 w 1525495"/>
                <a:gd name="connsiteY17" fmla="*/ 290239 h 290239"/>
                <a:gd name="connsiteX18" fmla="*/ 0 w 1525495"/>
                <a:gd name="connsiteY18" fmla="*/ 250469 h 290239"/>
                <a:gd name="connsiteX19" fmla="*/ 51467 w 1525495"/>
                <a:gd name="connsiteY19" fmla="*/ 208360 h 290239"/>
                <a:gd name="connsiteX20" fmla="*/ 240958 w 1525495"/>
                <a:gd name="connsiteY20" fmla="*/ 177948 h 290239"/>
                <a:gd name="connsiteX21" fmla="*/ 731342 w 1525495"/>
                <a:gd name="connsiteY21" fmla="*/ 51104 h 290239"/>
                <a:gd name="connsiteX0" fmla="*/ 731342 w 1525495"/>
                <a:gd name="connsiteY0" fmla="*/ 35413 h 274548"/>
                <a:gd name="connsiteX1" fmla="*/ 865206 w 1525495"/>
                <a:gd name="connsiteY1" fmla="*/ 59934 h 274548"/>
                <a:gd name="connsiteX2" fmla="*/ 1524069 w 1525495"/>
                <a:gd name="connsiteY2" fmla="*/ 12736 h 274548"/>
                <a:gd name="connsiteX3" fmla="*/ 1505076 w 1525495"/>
                <a:gd name="connsiteY3" fmla="*/ 102837 h 274548"/>
                <a:gd name="connsiteX4" fmla="*/ 1211809 w 1525495"/>
                <a:gd name="connsiteY4" fmla="*/ 129505 h 274548"/>
                <a:gd name="connsiteX5" fmla="*/ 1169700 w 1525495"/>
                <a:gd name="connsiteY5" fmla="*/ 115469 h 274548"/>
                <a:gd name="connsiteX6" fmla="*/ 1136948 w 1525495"/>
                <a:gd name="connsiteY6" fmla="*/ 106111 h 274548"/>
                <a:gd name="connsiteX7" fmla="*/ 1026997 w 1525495"/>
                <a:gd name="connsiteY7" fmla="*/ 143542 h 274548"/>
                <a:gd name="connsiteX8" fmla="*/ 949796 w 1525495"/>
                <a:gd name="connsiteY8" fmla="*/ 173954 h 274548"/>
                <a:gd name="connsiteX9" fmla="*/ 900669 w 1525495"/>
                <a:gd name="connsiteY9" fmla="*/ 176293 h 274548"/>
                <a:gd name="connsiteX10" fmla="*/ 872596 w 1525495"/>
                <a:gd name="connsiteY10" fmla="*/ 178633 h 274548"/>
                <a:gd name="connsiteX11" fmla="*/ 837505 w 1525495"/>
                <a:gd name="connsiteY11" fmla="*/ 176293 h 274548"/>
                <a:gd name="connsiteX12" fmla="*/ 776681 w 1525495"/>
                <a:gd name="connsiteY12" fmla="*/ 178633 h 274548"/>
                <a:gd name="connsiteX13" fmla="*/ 715856 w 1525495"/>
                <a:gd name="connsiteY13" fmla="*/ 190330 h 274548"/>
                <a:gd name="connsiteX14" fmla="*/ 638656 w 1525495"/>
                <a:gd name="connsiteY14" fmla="*/ 202027 h 274548"/>
                <a:gd name="connsiteX15" fmla="*/ 591868 w 1525495"/>
                <a:gd name="connsiteY15" fmla="*/ 218403 h 274548"/>
                <a:gd name="connsiteX16" fmla="*/ 173116 w 1525495"/>
                <a:gd name="connsiteY16" fmla="*/ 262851 h 274548"/>
                <a:gd name="connsiteX17" fmla="*/ 63164 w 1525495"/>
                <a:gd name="connsiteY17" fmla="*/ 274548 h 274548"/>
                <a:gd name="connsiteX18" fmla="*/ 0 w 1525495"/>
                <a:gd name="connsiteY18" fmla="*/ 234778 h 274548"/>
                <a:gd name="connsiteX19" fmla="*/ 51467 w 1525495"/>
                <a:gd name="connsiteY19" fmla="*/ 192669 h 274548"/>
                <a:gd name="connsiteX20" fmla="*/ 240958 w 1525495"/>
                <a:gd name="connsiteY20" fmla="*/ 162257 h 274548"/>
                <a:gd name="connsiteX21" fmla="*/ 731342 w 1525495"/>
                <a:gd name="connsiteY21" fmla="*/ 35413 h 274548"/>
                <a:gd name="connsiteX0" fmla="*/ 731342 w 1525495"/>
                <a:gd name="connsiteY0" fmla="*/ 25795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31342 w 1525495"/>
                <a:gd name="connsiteY21" fmla="*/ 25795 h 264930"/>
                <a:gd name="connsiteX0" fmla="*/ 711925 w 1525495"/>
                <a:gd name="connsiteY0" fmla="*/ 56863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711925 w 1525495"/>
                <a:gd name="connsiteY21" fmla="*/ 56863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0858 w 1525495"/>
                <a:gd name="connsiteY0" fmla="*/ 60746 h 264930"/>
                <a:gd name="connsiteX1" fmla="*/ 861323 w 1525495"/>
                <a:gd name="connsiteY1" fmla="*/ 73617 h 264930"/>
                <a:gd name="connsiteX2" fmla="*/ 1524069 w 1525495"/>
                <a:gd name="connsiteY2" fmla="*/ 3118 h 264930"/>
                <a:gd name="connsiteX3" fmla="*/ 1505076 w 1525495"/>
                <a:gd name="connsiteY3" fmla="*/ 93219 h 264930"/>
                <a:gd name="connsiteX4" fmla="*/ 1211809 w 1525495"/>
                <a:gd name="connsiteY4" fmla="*/ 119887 h 264930"/>
                <a:gd name="connsiteX5" fmla="*/ 1169700 w 1525495"/>
                <a:gd name="connsiteY5" fmla="*/ 105851 h 264930"/>
                <a:gd name="connsiteX6" fmla="*/ 1136948 w 1525495"/>
                <a:gd name="connsiteY6" fmla="*/ 96493 h 264930"/>
                <a:gd name="connsiteX7" fmla="*/ 1026997 w 1525495"/>
                <a:gd name="connsiteY7" fmla="*/ 133924 h 264930"/>
                <a:gd name="connsiteX8" fmla="*/ 949796 w 1525495"/>
                <a:gd name="connsiteY8" fmla="*/ 164336 h 264930"/>
                <a:gd name="connsiteX9" fmla="*/ 900669 w 1525495"/>
                <a:gd name="connsiteY9" fmla="*/ 166675 h 264930"/>
                <a:gd name="connsiteX10" fmla="*/ 872596 w 1525495"/>
                <a:gd name="connsiteY10" fmla="*/ 169015 h 264930"/>
                <a:gd name="connsiteX11" fmla="*/ 837505 w 1525495"/>
                <a:gd name="connsiteY11" fmla="*/ 166675 h 264930"/>
                <a:gd name="connsiteX12" fmla="*/ 776681 w 1525495"/>
                <a:gd name="connsiteY12" fmla="*/ 169015 h 264930"/>
                <a:gd name="connsiteX13" fmla="*/ 715856 w 1525495"/>
                <a:gd name="connsiteY13" fmla="*/ 180712 h 264930"/>
                <a:gd name="connsiteX14" fmla="*/ 638656 w 1525495"/>
                <a:gd name="connsiteY14" fmla="*/ 192409 h 264930"/>
                <a:gd name="connsiteX15" fmla="*/ 591868 w 1525495"/>
                <a:gd name="connsiteY15" fmla="*/ 208785 h 264930"/>
                <a:gd name="connsiteX16" fmla="*/ 173116 w 1525495"/>
                <a:gd name="connsiteY16" fmla="*/ 253233 h 264930"/>
                <a:gd name="connsiteX17" fmla="*/ 63164 w 1525495"/>
                <a:gd name="connsiteY17" fmla="*/ 264930 h 264930"/>
                <a:gd name="connsiteX18" fmla="*/ 0 w 1525495"/>
                <a:gd name="connsiteY18" fmla="*/ 225160 h 264930"/>
                <a:gd name="connsiteX19" fmla="*/ 51467 w 1525495"/>
                <a:gd name="connsiteY19" fmla="*/ 183051 h 264930"/>
                <a:gd name="connsiteX20" fmla="*/ 240958 w 1525495"/>
                <a:gd name="connsiteY20" fmla="*/ 152639 h 264930"/>
                <a:gd name="connsiteX21" fmla="*/ 680858 w 1525495"/>
                <a:gd name="connsiteY21" fmla="*/ 60746 h 264930"/>
                <a:gd name="connsiteX0" fmla="*/ 681531 w 1526168"/>
                <a:gd name="connsiteY0" fmla="*/ 60746 h 264930"/>
                <a:gd name="connsiteX1" fmla="*/ 861996 w 1526168"/>
                <a:gd name="connsiteY1" fmla="*/ 73617 h 264930"/>
                <a:gd name="connsiteX2" fmla="*/ 1524742 w 1526168"/>
                <a:gd name="connsiteY2" fmla="*/ 3118 h 264930"/>
                <a:gd name="connsiteX3" fmla="*/ 1505749 w 1526168"/>
                <a:gd name="connsiteY3" fmla="*/ 93219 h 264930"/>
                <a:gd name="connsiteX4" fmla="*/ 1212482 w 1526168"/>
                <a:gd name="connsiteY4" fmla="*/ 119887 h 264930"/>
                <a:gd name="connsiteX5" fmla="*/ 1170373 w 1526168"/>
                <a:gd name="connsiteY5" fmla="*/ 105851 h 264930"/>
                <a:gd name="connsiteX6" fmla="*/ 1137621 w 1526168"/>
                <a:gd name="connsiteY6" fmla="*/ 96493 h 264930"/>
                <a:gd name="connsiteX7" fmla="*/ 1027670 w 1526168"/>
                <a:gd name="connsiteY7" fmla="*/ 133924 h 264930"/>
                <a:gd name="connsiteX8" fmla="*/ 950469 w 1526168"/>
                <a:gd name="connsiteY8" fmla="*/ 164336 h 264930"/>
                <a:gd name="connsiteX9" fmla="*/ 901342 w 1526168"/>
                <a:gd name="connsiteY9" fmla="*/ 166675 h 264930"/>
                <a:gd name="connsiteX10" fmla="*/ 873269 w 1526168"/>
                <a:gd name="connsiteY10" fmla="*/ 169015 h 264930"/>
                <a:gd name="connsiteX11" fmla="*/ 838178 w 1526168"/>
                <a:gd name="connsiteY11" fmla="*/ 166675 h 264930"/>
                <a:gd name="connsiteX12" fmla="*/ 777354 w 1526168"/>
                <a:gd name="connsiteY12" fmla="*/ 169015 h 264930"/>
                <a:gd name="connsiteX13" fmla="*/ 716529 w 1526168"/>
                <a:gd name="connsiteY13" fmla="*/ 180712 h 264930"/>
                <a:gd name="connsiteX14" fmla="*/ 639329 w 1526168"/>
                <a:gd name="connsiteY14" fmla="*/ 192409 h 264930"/>
                <a:gd name="connsiteX15" fmla="*/ 592541 w 1526168"/>
                <a:gd name="connsiteY15" fmla="*/ 208785 h 264930"/>
                <a:gd name="connsiteX16" fmla="*/ 173789 w 1526168"/>
                <a:gd name="connsiteY16" fmla="*/ 253233 h 264930"/>
                <a:gd name="connsiteX17" fmla="*/ 63837 w 1526168"/>
                <a:gd name="connsiteY17" fmla="*/ 264930 h 264930"/>
                <a:gd name="connsiteX18" fmla="*/ 673 w 1526168"/>
                <a:gd name="connsiteY18" fmla="*/ 225160 h 264930"/>
                <a:gd name="connsiteX19" fmla="*/ 52140 w 1526168"/>
                <a:gd name="connsiteY19" fmla="*/ 183051 h 264930"/>
                <a:gd name="connsiteX20" fmla="*/ 241631 w 1526168"/>
                <a:gd name="connsiteY20" fmla="*/ 152639 h 264930"/>
                <a:gd name="connsiteX21" fmla="*/ 681531 w 1526168"/>
                <a:gd name="connsiteY21" fmla="*/ 60746 h 264930"/>
                <a:gd name="connsiteX0" fmla="*/ 681531 w 1526168"/>
                <a:gd name="connsiteY0" fmla="*/ 60746 h 268807"/>
                <a:gd name="connsiteX1" fmla="*/ 861996 w 1526168"/>
                <a:gd name="connsiteY1" fmla="*/ 73617 h 268807"/>
                <a:gd name="connsiteX2" fmla="*/ 1524742 w 1526168"/>
                <a:gd name="connsiteY2" fmla="*/ 3118 h 268807"/>
                <a:gd name="connsiteX3" fmla="*/ 1505749 w 1526168"/>
                <a:gd name="connsiteY3" fmla="*/ 93219 h 268807"/>
                <a:gd name="connsiteX4" fmla="*/ 1212482 w 1526168"/>
                <a:gd name="connsiteY4" fmla="*/ 119887 h 268807"/>
                <a:gd name="connsiteX5" fmla="*/ 1170373 w 1526168"/>
                <a:gd name="connsiteY5" fmla="*/ 105851 h 268807"/>
                <a:gd name="connsiteX6" fmla="*/ 1137621 w 1526168"/>
                <a:gd name="connsiteY6" fmla="*/ 96493 h 268807"/>
                <a:gd name="connsiteX7" fmla="*/ 1027670 w 1526168"/>
                <a:gd name="connsiteY7" fmla="*/ 133924 h 268807"/>
                <a:gd name="connsiteX8" fmla="*/ 950469 w 1526168"/>
                <a:gd name="connsiteY8" fmla="*/ 164336 h 268807"/>
                <a:gd name="connsiteX9" fmla="*/ 901342 w 1526168"/>
                <a:gd name="connsiteY9" fmla="*/ 166675 h 268807"/>
                <a:gd name="connsiteX10" fmla="*/ 873269 w 1526168"/>
                <a:gd name="connsiteY10" fmla="*/ 169015 h 268807"/>
                <a:gd name="connsiteX11" fmla="*/ 838178 w 1526168"/>
                <a:gd name="connsiteY11" fmla="*/ 166675 h 268807"/>
                <a:gd name="connsiteX12" fmla="*/ 777354 w 1526168"/>
                <a:gd name="connsiteY12" fmla="*/ 169015 h 268807"/>
                <a:gd name="connsiteX13" fmla="*/ 716529 w 1526168"/>
                <a:gd name="connsiteY13" fmla="*/ 180712 h 268807"/>
                <a:gd name="connsiteX14" fmla="*/ 639329 w 1526168"/>
                <a:gd name="connsiteY14" fmla="*/ 192409 h 268807"/>
                <a:gd name="connsiteX15" fmla="*/ 592541 w 1526168"/>
                <a:gd name="connsiteY15" fmla="*/ 208785 h 268807"/>
                <a:gd name="connsiteX16" fmla="*/ 173789 w 1526168"/>
                <a:gd name="connsiteY16" fmla="*/ 253233 h 268807"/>
                <a:gd name="connsiteX17" fmla="*/ 63837 w 1526168"/>
                <a:gd name="connsiteY17" fmla="*/ 264930 h 268807"/>
                <a:gd name="connsiteX18" fmla="*/ 673 w 1526168"/>
                <a:gd name="connsiteY18" fmla="*/ 225160 h 268807"/>
                <a:gd name="connsiteX19" fmla="*/ 52140 w 1526168"/>
                <a:gd name="connsiteY19" fmla="*/ 183051 h 268807"/>
                <a:gd name="connsiteX20" fmla="*/ 241631 w 1526168"/>
                <a:gd name="connsiteY20" fmla="*/ 152639 h 268807"/>
                <a:gd name="connsiteX21" fmla="*/ 681531 w 1526168"/>
                <a:gd name="connsiteY21" fmla="*/ 60746 h 268807"/>
                <a:gd name="connsiteX0" fmla="*/ 657421 w 1502058"/>
                <a:gd name="connsiteY0" fmla="*/ 60746 h 266047"/>
                <a:gd name="connsiteX1" fmla="*/ 837886 w 1502058"/>
                <a:gd name="connsiteY1" fmla="*/ 73617 h 266047"/>
                <a:gd name="connsiteX2" fmla="*/ 1500632 w 1502058"/>
                <a:gd name="connsiteY2" fmla="*/ 3118 h 266047"/>
                <a:gd name="connsiteX3" fmla="*/ 1481639 w 1502058"/>
                <a:gd name="connsiteY3" fmla="*/ 93219 h 266047"/>
                <a:gd name="connsiteX4" fmla="*/ 1188372 w 1502058"/>
                <a:gd name="connsiteY4" fmla="*/ 119887 h 266047"/>
                <a:gd name="connsiteX5" fmla="*/ 1146263 w 1502058"/>
                <a:gd name="connsiteY5" fmla="*/ 105851 h 266047"/>
                <a:gd name="connsiteX6" fmla="*/ 1113511 w 1502058"/>
                <a:gd name="connsiteY6" fmla="*/ 96493 h 266047"/>
                <a:gd name="connsiteX7" fmla="*/ 1003560 w 1502058"/>
                <a:gd name="connsiteY7" fmla="*/ 133924 h 266047"/>
                <a:gd name="connsiteX8" fmla="*/ 926359 w 1502058"/>
                <a:gd name="connsiteY8" fmla="*/ 164336 h 266047"/>
                <a:gd name="connsiteX9" fmla="*/ 877232 w 1502058"/>
                <a:gd name="connsiteY9" fmla="*/ 166675 h 266047"/>
                <a:gd name="connsiteX10" fmla="*/ 849159 w 1502058"/>
                <a:gd name="connsiteY10" fmla="*/ 169015 h 266047"/>
                <a:gd name="connsiteX11" fmla="*/ 814068 w 1502058"/>
                <a:gd name="connsiteY11" fmla="*/ 166675 h 266047"/>
                <a:gd name="connsiteX12" fmla="*/ 753244 w 1502058"/>
                <a:gd name="connsiteY12" fmla="*/ 169015 h 266047"/>
                <a:gd name="connsiteX13" fmla="*/ 692419 w 1502058"/>
                <a:gd name="connsiteY13" fmla="*/ 180712 h 266047"/>
                <a:gd name="connsiteX14" fmla="*/ 615219 w 1502058"/>
                <a:gd name="connsiteY14" fmla="*/ 192409 h 266047"/>
                <a:gd name="connsiteX15" fmla="*/ 568431 w 1502058"/>
                <a:gd name="connsiteY15" fmla="*/ 208785 h 266047"/>
                <a:gd name="connsiteX16" fmla="*/ 149679 w 1502058"/>
                <a:gd name="connsiteY16" fmla="*/ 253233 h 266047"/>
                <a:gd name="connsiteX17" fmla="*/ 39727 w 1502058"/>
                <a:gd name="connsiteY17" fmla="*/ 264930 h 266047"/>
                <a:gd name="connsiteX18" fmla="*/ 1968 w 1502058"/>
                <a:gd name="connsiteY18" fmla="*/ 221983 h 266047"/>
                <a:gd name="connsiteX19" fmla="*/ 28030 w 1502058"/>
                <a:gd name="connsiteY19" fmla="*/ 183051 h 266047"/>
                <a:gd name="connsiteX20" fmla="*/ 217521 w 1502058"/>
                <a:gd name="connsiteY20" fmla="*/ 152639 h 266047"/>
                <a:gd name="connsiteX21" fmla="*/ 657421 w 1502058"/>
                <a:gd name="connsiteY21" fmla="*/ 60746 h 266047"/>
                <a:gd name="connsiteX0" fmla="*/ 644089 w 1488726"/>
                <a:gd name="connsiteY0" fmla="*/ 60746 h 268443"/>
                <a:gd name="connsiteX1" fmla="*/ 824554 w 1488726"/>
                <a:gd name="connsiteY1" fmla="*/ 73617 h 268443"/>
                <a:gd name="connsiteX2" fmla="*/ 1487300 w 1488726"/>
                <a:gd name="connsiteY2" fmla="*/ 3118 h 268443"/>
                <a:gd name="connsiteX3" fmla="*/ 1468307 w 1488726"/>
                <a:gd name="connsiteY3" fmla="*/ 93219 h 268443"/>
                <a:gd name="connsiteX4" fmla="*/ 1175040 w 1488726"/>
                <a:gd name="connsiteY4" fmla="*/ 119887 h 268443"/>
                <a:gd name="connsiteX5" fmla="*/ 1132931 w 1488726"/>
                <a:gd name="connsiteY5" fmla="*/ 105851 h 268443"/>
                <a:gd name="connsiteX6" fmla="*/ 1100179 w 1488726"/>
                <a:gd name="connsiteY6" fmla="*/ 96493 h 268443"/>
                <a:gd name="connsiteX7" fmla="*/ 990228 w 1488726"/>
                <a:gd name="connsiteY7" fmla="*/ 133924 h 268443"/>
                <a:gd name="connsiteX8" fmla="*/ 913027 w 1488726"/>
                <a:gd name="connsiteY8" fmla="*/ 164336 h 268443"/>
                <a:gd name="connsiteX9" fmla="*/ 863900 w 1488726"/>
                <a:gd name="connsiteY9" fmla="*/ 166675 h 268443"/>
                <a:gd name="connsiteX10" fmla="*/ 835827 w 1488726"/>
                <a:gd name="connsiteY10" fmla="*/ 169015 h 268443"/>
                <a:gd name="connsiteX11" fmla="*/ 800736 w 1488726"/>
                <a:gd name="connsiteY11" fmla="*/ 166675 h 268443"/>
                <a:gd name="connsiteX12" fmla="*/ 739912 w 1488726"/>
                <a:gd name="connsiteY12" fmla="*/ 169015 h 268443"/>
                <a:gd name="connsiteX13" fmla="*/ 679087 w 1488726"/>
                <a:gd name="connsiteY13" fmla="*/ 180712 h 268443"/>
                <a:gd name="connsiteX14" fmla="*/ 601887 w 1488726"/>
                <a:gd name="connsiteY14" fmla="*/ 192409 h 268443"/>
                <a:gd name="connsiteX15" fmla="*/ 555099 w 1488726"/>
                <a:gd name="connsiteY15" fmla="*/ 208785 h 268443"/>
                <a:gd name="connsiteX16" fmla="*/ 136347 w 1488726"/>
                <a:gd name="connsiteY16" fmla="*/ 253233 h 268443"/>
                <a:gd name="connsiteX17" fmla="*/ 26395 w 1488726"/>
                <a:gd name="connsiteY17" fmla="*/ 264930 h 268443"/>
                <a:gd name="connsiteX18" fmla="*/ 14698 w 1488726"/>
                <a:gd name="connsiteY18" fmla="*/ 183051 h 268443"/>
                <a:gd name="connsiteX19" fmla="*/ 204189 w 1488726"/>
                <a:gd name="connsiteY19" fmla="*/ 152639 h 268443"/>
                <a:gd name="connsiteX20" fmla="*/ 644089 w 1488726"/>
                <a:gd name="connsiteY20" fmla="*/ 60746 h 268443"/>
                <a:gd name="connsiteX0" fmla="*/ 629390 w 1474027"/>
                <a:gd name="connsiteY0" fmla="*/ 60746 h 268444"/>
                <a:gd name="connsiteX1" fmla="*/ 809855 w 1474027"/>
                <a:gd name="connsiteY1" fmla="*/ 73617 h 268444"/>
                <a:gd name="connsiteX2" fmla="*/ 1472601 w 1474027"/>
                <a:gd name="connsiteY2" fmla="*/ 3118 h 268444"/>
                <a:gd name="connsiteX3" fmla="*/ 1453608 w 1474027"/>
                <a:gd name="connsiteY3" fmla="*/ 93219 h 268444"/>
                <a:gd name="connsiteX4" fmla="*/ 1160341 w 1474027"/>
                <a:gd name="connsiteY4" fmla="*/ 119887 h 268444"/>
                <a:gd name="connsiteX5" fmla="*/ 1118232 w 1474027"/>
                <a:gd name="connsiteY5" fmla="*/ 105851 h 268444"/>
                <a:gd name="connsiteX6" fmla="*/ 1085480 w 1474027"/>
                <a:gd name="connsiteY6" fmla="*/ 96493 h 268444"/>
                <a:gd name="connsiteX7" fmla="*/ 975529 w 1474027"/>
                <a:gd name="connsiteY7" fmla="*/ 133924 h 268444"/>
                <a:gd name="connsiteX8" fmla="*/ 898328 w 1474027"/>
                <a:gd name="connsiteY8" fmla="*/ 164336 h 268444"/>
                <a:gd name="connsiteX9" fmla="*/ 849201 w 1474027"/>
                <a:gd name="connsiteY9" fmla="*/ 166675 h 268444"/>
                <a:gd name="connsiteX10" fmla="*/ 821128 w 1474027"/>
                <a:gd name="connsiteY10" fmla="*/ 169015 h 268444"/>
                <a:gd name="connsiteX11" fmla="*/ 786037 w 1474027"/>
                <a:gd name="connsiteY11" fmla="*/ 166675 h 268444"/>
                <a:gd name="connsiteX12" fmla="*/ 725213 w 1474027"/>
                <a:gd name="connsiteY12" fmla="*/ 169015 h 268444"/>
                <a:gd name="connsiteX13" fmla="*/ 664388 w 1474027"/>
                <a:gd name="connsiteY13" fmla="*/ 180712 h 268444"/>
                <a:gd name="connsiteX14" fmla="*/ 587188 w 1474027"/>
                <a:gd name="connsiteY14" fmla="*/ 192409 h 268444"/>
                <a:gd name="connsiteX15" fmla="*/ 540400 w 1474027"/>
                <a:gd name="connsiteY15" fmla="*/ 208785 h 268444"/>
                <a:gd name="connsiteX16" fmla="*/ 121648 w 1474027"/>
                <a:gd name="connsiteY16" fmla="*/ 253233 h 268444"/>
                <a:gd name="connsiteX17" fmla="*/ 11696 w 1474027"/>
                <a:gd name="connsiteY17" fmla="*/ 264930 h 268444"/>
                <a:gd name="connsiteX18" fmla="*/ -1 w 1474027"/>
                <a:gd name="connsiteY18" fmla="*/ 183051 h 268444"/>
                <a:gd name="connsiteX19" fmla="*/ 189490 w 1474027"/>
                <a:gd name="connsiteY19" fmla="*/ 152639 h 268444"/>
                <a:gd name="connsiteX20" fmla="*/ 629390 w 1474027"/>
                <a:gd name="connsiteY20" fmla="*/ 60746 h 268444"/>
                <a:gd name="connsiteX0" fmla="*/ 629391 w 1474028"/>
                <a:gd name="connsiteY0" fmla="*/ 60746 h 266300"/>
                <a:gd name="connsiteX1" fmla="*/ 809856 w 1474028"/>
                <a:gd name="connsiteY1" fmla="*/ 73617 h 266300"/>
                <a:gd name="connsiteX2" fmla="*/ 1472602 w 1474028"/>
                <a:gd name="connsiteY2" fmla="*/ 3118 h 266300"/>
                <a:gd name="connsiteX3" fmla="*/ 1453609 w 1474028"/>
                <a:gd name="connsiteY3" fmla="*/ 93219 h 266300"/>
                <a:gd name="connsiteX4" fmla="*/ 1160342 w 1474028"/>
                <a:gd name="connsiteY4" fmla="*/ 119887 h 266300"/>
                <a:gd name="connsiteX5" fmla="*/ 1118233 w 1474028"/>
                <a:gd name="connsiteY5" fmla="*/ 105851 h 266300"/>
                <a:gd name="connsiteX6" fmla="*/ 1085481 w 1474028"/>
                <a:gd name="connsiteY6" fmla="*/ 96493 h 266300"/>
                <a:gd name="connsiteX7" fmla="*/ 975530 w 1474028"/>
                <a:gd name="connsiteY7" fmla="*/ 133924 h 266300"/>
                <a:gd name="connsiteX8" fmla="*/ 898329 w 1474028"/>
                <a:gd name="connsiteY8" fmla="*/ 164336 h 266300"/>
                <a:gd name="connsiteX9" fmla="*/ 849202 w 1474028"/>
                <a:gd name="connsiteY9" fmla="*/ 166675 h 266300"/>
                <a:gd name="connsiteX10" fmla="*/ 821129 w 1474028"/>
                <a:gd name="connsiteY10" fmla="*/ 169015 h 266300"/>
                <a:gd name="connsiteX11" fmla="*/ 786038 w 1474028"/>
                <a:gd name="connsiteY11" fmla="*/ 166675 h 266300"/>
                <a:gd name="connsiteX12" fmla="*/ 725214 w 1474028"/>
                <a:gd name="connsiteY12" fmla="*/ 169015 h 266300"/>
                <a:gd name="connsiteX13" fmla="*/ 664389 w 1474028"/>
                <a:gd name="connsiteY13" fmla="*/ 180712 h 266300"/>
                <a:gd name="connsiteX14" fmla="*/ 587189 w 1474028"/>
                <a:gd name="connsiteY14" fmla="*/ 192409 h 266300"/>
                <a:gd name="connsiteX15" fmla="*/ 540401 w 1474028"/>
                <a:gd name="connsiteY15" fmla="*/ 208785 h 266300"/>
                <a:gd name="connsiteX16" fmla="*/ 121649 w 1474028"/>
                <a:gd name="connsiteY16" fmla="*/ 253233 h 266300"/>
                <a:gd name="connsiteX17" fmla="*/ 11697 w 1474028"/>
                <a:gd name="connsiteY17" fmla="*/ 264930 h 266300"/>
                <a:gd name="connsiteX18" fmla="*/ 0 w 1474028"/>
                <a:gd name="connsiteY18" fmla="*/ 183051 h 266300"/>
                <a:gd name="connsiteX19" fmla="*/ 189491 w 1474028"/>
                <a:gd name="connsiteY19" fmla="*/ 152639 h 266300"/>
                <a:gd name="connsiteX20" fmla="*/ 629391 w 1474028"/>
                <a:gd name="connsiteY20" fmla="*/ 60746 h 26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23341" cap="flat">
              <a:noFill/>
              <a:prstDash val="solid"/>
              <a:miter/>
            </a:ln>
          </p:spPr>
          <p:txBody>
            <a:bodyPr rtlCol="0" anchor="ctr"/>
            <a:lstStyle/>
            <a:p>
              <a:endParaRPr lang="en-US"/>
            </a:p>
          </p:txBody>
        </p:sp>
      </p:grpSp>
    </p:spTree>
    <p:extLst>
      <p:ext uri="{BB962C8B-B14F-4D97-AF65-F5344CB8AC3E}">
        <p14:creationId xmlns:p14="http://schemas.microsoft.com/office/powerpoint/2010/main" val="100777038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4" name="Group 1093">
            <a:extLst>
              <a:ext uri="{FF2B5EF4-FFF2-40B4-BE49-F238E27FC236}">
                <a16:creationId xmlns:a16="http://schemas.microsoft.com/office/drawing/2014/main" id="{BC916ADF-5F8A-40A4-80F7-F7A5051E46B3}"/>
              </a:ext>
            </a:extLst>
          </p:cNvPr>
          <p:cNvGrpSpPr/>
          <p:nvPr/>
        </p:nvGrpSpPr>
        <p:grpSpPr>
          <a:xfrm>
            <a:off x="1587" y="847493"/>
            <a:ext cx="12188825" cy="5119674"/>
            <a:chOff x="0" y="0"/>
            <a:chExt cx="12188825" cy="6858000"/>
          </a:xfrm>
        </p:grpSpPr>
        <p:sp>
          <p:nvSpPr>
            <p:cNvPr id="1095" name="Rectangle 1094">
              <a:extLst>
                <a:ext uri="{FF2B5EF4-FFF2-40B4-BE49-F238E27FC236}">
                  <a16:creationId xmlns:a16="http://schemas.microsoft.com/office/drawing/2014/main" id="{4AFFDAAF-9FFD-414F-A9D1-1D0C385E04DA}"/>
                </a:ext>
              </a:extLst>
            </p:cNvPr>
            <p:cNvSpPr/>
            <p:nvPr/>
          </p:nvSpPr>
          <p:spPr>
            <a:xfrm>
              <a:off x="0" y="0"/>
              <a:ext cx="12188825" cy="6858000"/>
            </a:xfrm>
            <a:prstGeom prst="rect">
              <a:avLst/>
            </a:prstGeom>
            <a:gradFill flip="none" rotWithShape="1">
              <a:gsLst>
                <a:gs pos="0">
                  <a:srgbClr val="03548F">
                    <a:lumMod val="89000"/>
                  </a:srgbClr>
                </a:gs>
                <a:gs pos="23000">
                  <a:srgbClr val="03548F">
                    <a:lumMod val="89000"/>
                  </a:srgbClr>
                </a:gs>
                <a:gs pos="69000">
                  <a:srgbClr val="03548F">
                    <a:lumMod val="75000"/>
                  </a:srgbClr>
                </a:gs>
                <a:gs pos="97000">
                  <a:srgbClr val="03548F">
                    <a:lumMod val="70000"/>
                  </a:srgbClr>
                </a:gs>
              </a:gsLst>
              <a:path path="circle">
                <a:fillToRect l="50000" t="50000" r="50000" b="50000"/>
              </a:path>
              <a:tileRect/>
            </a:gra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096" name="Straight Connector 1095">
              <a:extLst>
                <a:ext uri="{FF2B5EF4-FFF2-40B4-BE49-F238E27FC236}">
                  <a16:creationId xmlns:a16="http://schemas.microsoft.com/office/drawing/2014/main" id="{04CB5346-2A2A-49B3-8121-0CDC14B8DB6D}"/>
                </a:ext>
              </a:extLst>
            </p:cNvPr>
            <p:cNvCxnSpPr/>
            <p:nvPr/>
          </p:nvCxnSpPr>
          <p:spPr>
            <a:xfrm>
              <a:off x="333694"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097" name="Straight Connector 1096">
              <a:extLst>
                <a:ext uri="{FF2B5EF4-FFF2-40B4-BE49-F238E27FC236}">
                  <a16:creationId xmlns:a16="http://schemas.microsoft.com/office/drawing/2014/main" id="{FE69422D-429C-414B-89F0-A0FB00983947}"/>
                </a:ext>
              </a:extLst>
            </p:cNvPr>
            <p:cNvCxnSpPr/>
            <p:nvPr/>
          </p:nvCxnSpPr>
          <p:spPr>
            <a:xfrm>
              <a:off x="1381097"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098" name="Straight Connector 1097">
              <a:extLst>
                <a:ext uri="{FF2B5EF4-FFF2-40B4-BE49-F238E27FC236}">
                  <a16:creationId xmlns:a16="http://schemas.microsoft.com/office/drawing/2014/main" id="{7379B00A-DCF3-40FE-B734-2408E75DD3C9}"/>
                </a:ext>
              </a:extLst>
            </p:cNvPr>
            <p:cNvCxnSpPr/>
            <p:nvPr/>
          </p:nvCxnSpPr>
          <p:spPr>
            <a:xfrm>
              <a:off x="2428500"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099" name="Straight Connector 1098">
              <a:extLst>
                <a:ext uri="{FF2B5EF4-FFF2-40B4-BE49-F238E27FC236}">
                  <a16:creationId xmlns:a16="http://schemas.microsoft.com/office/drawing/2014/main" id="{F42C4EEC-4DD5-4345-9E14-1B8F3565A922}"/>
                </a:ext>
              </a:extLst>
            </p:cNvPr>
            <p:cNvCxnSpPr/>
            <p:nvPr/>
          </p:nvCxnSpPr>
          <p:spPr>
            <a:xfrm>
              <a:off x="3475903"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100" name="Straight Connector 1099">
              <a:extLst>
                <a:ext uri="{FF2B5EF4-FFF2-40B4-BE49-F238E27FC236}">
                  <a16:creationId xmlns:a16="http://schemas.microsoft.com/office/drawing/2014/main" id="{608C1F11-7A3F-4A44-B5A7-F62A5B023B13}"/>
                </a:ext>
              </a:extLst>
            </p:cNvPr>
            <p:cNvCxnSpPr/>
            <p:nvPr/>
          </p:nvCxnSpPr>
          <p:spPr>
            <a:xfrm>
              <a:off x="4523306"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101" name="Straight Connector 1100">
              <a:extLst>
                <a:ext uri="{FF2B5EF4-FFF2-40B4-BE49-F238E27FC236}">
                  <a16:creationId xmlns:a16="http://schemas.microsoft.com/office/drawing/2014/main" id="{7475FFD8-F627-4334-8A05-5878CBB013AB}"/>
                </a:ext>
              </a:extLst>
            </p:cNvPr>
            <p:cNvCxnSpPr/>
            <p:nvPr/>
          </p:nvCxnSpPr>
          <p:spPr>
            <a:xfrm>
              <a:off x="5570709"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102" name="Straight Connector 1101">
              <a:extLst>
                <a:ext uri="{FF2B5EF4-FFF2-40B4-BE49-F238E27FC236}">
                  <a16:creationId xmlns:a16="http://schemas.microsoft.com/office/drawing/2014/main" id="{C13B55A7-3BBB-46CB-B778-AB6FE6627ADF}"/>
                </a:ext>
              </a:extLst>
            </p:cNvPr>
            <p:cNvCxnSpPr/>
            <p:nvPr/>
          </p:nvCxnSpPr>
          <p:spPr>
            <a:xfrm>
              <a:off x="6618112"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103" name="Straight Connector 1102">
              <a:extLst>
                <a:ext uri="{FF2B5EF4-FFF2-40B4-BE49-F238E27FC236}">
                  <a16:creationId xmlns:a16="http://schemas.microsoft.com/office/drawing/2014/main" id="{CA9380AA-B6AE-4E70-AE31-F47F950A4A7F}"/>
                </a:ext>
              </a:extLst>
            </p:cNvPr>
            <p:cNvCxnSpPr/>
            <p:nvPr/>
          </p:nvCxnSpPr>
          <p:spPr>
            <a:xfrm>
              <a:off x="7665515"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104" name="Straight Connector 1103">
              <a:extLst>
                <a:ext uri="{FF2B5EF4-FFF2-40B4-BE49-F238E27FC236}">
                  <a16:creationId xmlns:a16="http://schemas.microsoft.com/office/drawing/2014/main" id="{3DD3AF93-07D8-429E-BB1A-F255DDBEB243}"/>
                </a:ext>
              </a:extLst>
            </p:cNvPr>
            <p:cNvCxnSpPr/>
            <p:nvPr/>
          </p:nvCxnSpPr>
          <p:spPr>
            <a:xfrm>
              <a:off x="8712918"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105" name="Straight Connector 1104">
              <a:extLst>
                <a:ext uri="{FF2B5EF4-FFF2-40B4-BE49-F238E27FC236}">
                  <a16:creationId xmlns:a16="http://schemas.microsoft.com/office/drawing/2014/main" id="{DC3C9720-BCC0-4DF1-BA03-573B746B68AB}"/>
                </a:ext>
              </a:extLst>
            </p:cNvPr>
            <p:cNvCxnSpPr/>
            <p:nvPr/>
          </p:nvCxnSpPr>
          <p:spPr>
            <a:xfrm>
              <a:off x="9760321"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106" name="Straight Connector 1105">
              <a:extLst>
                <a:ext uri="{FF2B5EF4-FFF2-40B4-BE49-F238E27FC236}">
                  <a16:creationId xmlns:a16="http://schemas.microsoft.com/office/drawing/2014/main" id="{02F9BDB2-F645-4D75-A94A-B5DD0749F9C9}"/>
                </a:ext>
              </a:extLst>
            </p:cNvPr>
            <p:cNvCxnSpPr/>
            <p:nvPr/>
          </p:nvCxnSpPr>
          <p:spPr>
            <a:xfrm>
              <a:off x="10807724"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cxnSp>
          <p:nvCxnSpPr>
            <p:cNvPr id="1107" name="Straight Connector 1106">
              <a:extLst>
                <a:ext uri="{FF2B5EF4-FFF2-40B4-BE49-F238E27FC236}">
                  <a16:creationId xmlns:a16="http://schemas.microsoft.com/office/drawing/2014/main" id="{68CBB31E-AC1C-4CED-AA78-8D126024952C}"/>
                </a:ext>
              </a:extLst>
            </p:cNvPr>
            <p:cNvCxnSpPr/>
            <p:nvPr/>
          </p:nvCxnSpPr>
          <p:spPr>
            <a:xfrm>
              <a:off x="11855130" y="0"/>
              <a:ext cx="0" cy="685800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nvGrpSpPr>
            <p:cNvPr id="1108" name="Group 1107">
              <a:extLst>
                <a:ext uri="{FF2B5EF4-FFF2-40B4-BE49-F238E27FC236}">
                  <a16:creationId xmlns:a16="http://schemas.microsoft.com/office/drawing/2014/main" id="{8C562C1A-32D0-4DE9-87B9-9F5E200CC261}"/>
                </a:ext>
              </a:extLst>
            </p:cNvPr>
            <p:cNvGrpSpPr/>
            <p:nvPr/>
          </p:nvGrpSpPr>
          <p:grpSpPr>
            <a:xfrm>
              <a:off x="0" y="227468"/>
              <a:ext cx="12188825" cy="36000"/>
              <a:chOff x="0" y="227468"/>
              <a:chExt cx="12188825" cy="36000"/>
            </a:xfrm>
          </p:grpSpPr>
          <p:sp>
            <p:nvSpPr>
              <p:cNvPr id="1263" name="Oval 1262">
                <a:extLst>
                  <a:ext uri="{FF2B5EF4-FFF2-40B4-BE49-F238E27FC236}">
                    <a16:creationId xmlns:a16="http://schemas.microsoft.com/office/drawing/2014/main" id="{9311C109-B420-406C-8E12-46D96CF3AA2A}"/>
                  </a:ext>
                </a:extLst>
              </p:cNvPr>
              <p:cNvSpPr/>
              <p:nvPr/>
            </p:nvSpPr>
            <p:spPr>
              <a:xfrm>
                <a:off x="315694"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64" name="Oval 1263">
                <a:extLst>
                  <a:ext uri="{FF2B5EF4-FFF2-40B4-BE49-F238E27FC236}">
                    <a16:creationId xmlns:a16="http://schemas.microsoft.com/office/drawing/2014/main" id="{B3AD6E49-9027-4A74-89BD-BCB1712EE427}"/>
                  </a:ext>
                </a:extLst>
              </p:cNvPr>
              <p:cNvSpPr/>
              <p:nvPr/>
            </p:nvSpPr>
            <p:spPr>
              <a:xfrm>
                <a:off x="1363097"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65" name="Oval 1264">
                <a:extLst>
                  <a:ext uri="{FF2B5EF4-FFF2-40B4-BE49-F238E27FC236}">
                    <a16:creationId xmlns:a16="http://schemas.microsoft.com/office/drawing/2014/main" id="{ADECF20B-9FB8-43CC-BE1A-D45AA3E0909D}"/>
                  </a:ext>
                </a:extLst>
              </p:cNvPr>
              <p:cNvSpPr/>
              <p:nvPr/>
            </p:nvSpPr>
            <p:spPr>
              <a:xfrm>
                <a:off x="2410500"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66" name="Oval 1265">
                <a:extLst>
                  <a:ext uri="{FF2B5EF4-FFF2-40B4-BE49-F238E27FC236}">
                    <a16:creationId xmlns:a16="http://schemas.microsoft.com/office/drawing/2014/main" id="{8965CFD9-5C1E-46A0-8FAA-211C9131106E}"/>
                  </a:ext>
                </a:extLst>
              </p:cNvPr>
              <p:cNvSpPr/>
              <p:nvPr/>
            </p:nvSpPr>
            <p:spPr>
              <a:xfrm>
                <a:off x="3457903"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67" name="Oval 1266">
                <a:extLst>
                  <a:ext uri="{FF2B5EF4-FFF2-40B4-BE49-F238E27FC236}">
                    <a16:creationId xmlns:a16="http://schemas.microsoft.com/office/drawing/2014/main" id="{4155D561-DB57-461B-BB72-BB454D4D3C62}"/>
                  </a:ext>
                </a:extLst>
              </p:cNvPr>
              <p:cNvSpPr/>
              <p:nvPr/>
            </p:nvSpPr>
            <p:spPr>
              <a:xfrm>
                <a:off x="4505306"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68" name="Oval 1267">
                <a:extLst>
                  <a:ext uri="{FF2B5EF4-FFF2-40B4-BE49-F238E27FC236}">
                    <a16:creationId xmlns:a16="http://schemas.microsoft.com/office/drawing/2014/main" id="{449BC392-2583-42C1-AC28-2ABE501E92AC}"/>
                  </a:ext>
                </a:extLst>
              </p:cNvPr>
              <p:cNvSpPr/>
              <p:nvPr/>
            </p:nvSpPr>
            <p:spPr>
              <a:xfrm>
                <a:off x="5552709"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69" name="Oval 1268">
                <a:extLst>
                  <a:ext uri="{FF2B5EF4-FFF2-40B4-BE49-F238E27FC236}">
                    <a16:creationId xmlns:a16="http://schemas.microsoft.com/office/drawing/2014/main" id="{61D5970D-618D-4C6B-B082-3DDF73CFE7EC}"/>
                  </a:ext>
                </a:extLst>
              </p:cNvPr>
              <p:cNvSpPr/>
              <p:nvPr/>
            </p:nvSpPr>
            <p:spPr>
              <a:xfrm>
                <a:off x="6600112"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70" name="Oval 1269">
                <a:extLst>
                  <a:ext uri="{FF2B5EF4-FFF2-40B4-BE49-F238E27FC236}">
                    <a16:creationId xmlns:a16="http://schemas.microsoft.com/office/drawing/2014/main" id="{E637600F-6238-4C9D-BC8B-B6730BCA1216}"/>
                  </a:ext>
                </a:extLst>
              </p:cNvPr>
              <p:cNvSpPr/>
              <p:nvPr/>
            </p:nvSpPr>
            <p:spPr>
              <a:xfrm>
                <a:off x="7647515"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71" name="Oval 1270">
                <a:extLst>
                  <a:ext uri="{FF2B5EF4-FFF2-40B4-BE49-F238E27FC236}">
                    <a16:creationId xmlns:a16="http://schemas.microsoft.com/office/drawing/2014/main" id="{75C2DF18-9B2E-4124-A8A0-60ED8BB24385}"/>
                  </a:ext>
                </a:extLst>
              </p:cNvPr>
              <p:cNvSpPr/>
              <p:nvPr/>
            </p:nvSpPr>
            <p:spPr>
              <a:xfrm>
                <a:off x="8694918"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72" name="Oval 1271">
                <a:extLst>
                  <a:ext uri="{FF2B5EF4-FFF2-40B4-BE49-F238E27FC236}">
                    <a16:creationId xmlns:a16="http://schemas.microsoft.com/office/drawing/2014/main" id="{8490336D-4A6A-4220-A878-E1062655689C}"/>
                  </a:ext>
                </a:extLst>
              </p:cNvPr>
              <p:cNvSpPr/>
              <p:nvPr/>
            </p:nvSpPr>
            <p:spPr>
              <a:xfrm>
                <a:off x="9742321"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73" name="Oval 1272">
                <a:extLst>
                  <a:ext uri="{FF2B5EF4-FFF2-40B4-BE49-F238E27FC236}">
                    <a16:creationId xmlns:a16="http://schemas.microsoft.com/office/drawing/2014/main" id="{8E14DD48-8961-46ED-AF98-592D7C5F5D05}"/>
                  </a:ext>
                </a:extLst>
              </p:cNvPr>
              <p:cNvSpPr/>
              <p:nvPr/>
            </p:nvSpPr>
            <p:spPr>
              <a:xfrm>
                <a:off x="10789724"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74" name="Oval 1273">
                <a:extLst>
                  <a:ext uri="{FF2B5EF4-FFF2-40B4-BE49-F238E27FC236}">
                    <a16:creationId xmlns:a16="http://schemas.microsoft.com/office/drawing/2014/main" id="{919C2406-8C34-415A-9394-B653AE9C3164}"/>
                  </a:ext>
                </a:extLst>
              </p:cNvPr>
              <p:cNvSpPr/>
              <p:nvPr/>
            </p:nvSpPr>
            <p:spPr>
              <a:xfrm>
                <a:off x="11837130" y="22746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275" name="Straight Connector 1274">
                <a:extLst>
                  <a:ext uri="{FF2B5EF4-FFF2-40B4-BE49-F238E27FC236}">
                    <a16:creationId xmlns:a16="http://schemas.microsoft.com/office/drawing/2014/main" id="{C70F29E0-0C1F-4128-91AF-FB797D0DBD23}"/>
                  </a:ext>
                </a:extLst>
              </p:cNvPr>
              <p:cNvCxnSpPr>
                <a:cxnSpLocks/>
              </p:cNvCxnSpPr>
              <p:nvPr/>
            </p:nvCxnSpPr>
            <p:spPr>
              <a:xfrm>
                <a:off x="0" y="243068"/>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09" name="Group 1108">
              <a:extLst>
                <a:ext uri="{FF2B5EF4-FFF2-40B4-BE49-F238E27FC236}">
                  <a16:creationId xmlns:a16="http://schemas.microsoft.com/office/drawing/2014/main" id="{7AE229DC-31CE-429B-8A69-814EA444A28C}"/>
                </a:ext>
              </a:extLst>
            </p:cNvPr>
            <p:cNvGrpSpPr/>
            <p:nvPr/>
          </p:nvGrpSpPr>
          <p:grpSpPr>
            <a:xfrm>
              <a:off x="0" y="803175"/>
              <a:ext cx="12188825" cy="36000"/>
              <a:chOff x="0" y="776851"/>
              <a:chExt cx="12188825" cy="36000"/>
            </a:xfrm>
          </p:grpSpPr>
          <p:sp>
            <p:nvSpPr>
              <p:cNvPr id="1250" name="Oval 1249">
                <a:extLst>
                  <a:ext uri="{FF2B5EF4-FFF2-40B4-BE49-F238E27FC236}">
                    <a16:creationId xmlns:a16="http://schemas.microsoft.com/office/drawing/2014/main" id="{D7CA09AC-5801-4E33-B147-F11E4A348FEB}"/>
                  </a:ext>
                </a:extLst>
              </p:cNvPr>
              <p:cNvSpPr/>
              <p:nvPr/>
            </p:nvSpPr>
            <p:spPr>
              <a:xfrm>
                <a:off x="315694"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51" name="Oval 1250">
                <a:extLst>
                  <a:ext uri="{FF2B5EF4-FFF2-40B4-BE49-F238E27FC236}">
                    <a16:creationId xmlns:a16="http://schemas.microsoft.com/office/drawing/2014/main" id="{65BA658A-D0F4-4BBC-A50F-971390D8FBB6}"/>
                  </a:ext>
                </a:extLst>
              </p:cNvPr>
              <p:cNvSpPr/>
              <p:nvPr/>
            </p:nvSpPr>
            <p:spPr>
              <a:xfrm>
                <a:off x="1363097"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52" name="Oval 1251">
                <a:extLst>
                  <a:ext uri="{FF2B5EF4-FFF2-40B4-BE49-F238E27FC236}">
                    <a16:creationId xmlns:a16="http://schemas.microsoft.com/office/drawing/2014/main" id="{1C4F9238-5EEA-4B0B-9BC1-A474D0E10ECF}"/>
                  </a:ext>
                </a:extLst>
              </p:cNvPr>
              <p:cNvSpPr/>
              <p:nvPr/>
            </p:nvSpPr>
            <p:spPr>
              <a:xfrm>
                <a:off x="2410500"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53" name="Oval 1252">
                <a:extLst>
                  <a:ext uri="{FF2B5EF4-FFF2-40B4-BE49-F238E27FC236}">
                    <a16:creationId xmlns:a16="http://schemas.microsoft.com/office/drawing/2014/main" id="{73F91C5F-9925-45EE-8495-CB005A40AB76}"/>
                  </a:ext>
                </a:extLst>
              </p:cNvPr>
              <p:cNvSpPr/>
              <p:nvPr/>
            </p:nvSpPr>
            <p:spPr>
              <a:xfrm>
                <a:off x="3457903"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54" name="Oval 1253">
                <a:extLst>
                  <a:ext uri="{FF2B5EF4-FFF2-40B4-BE49-F238E27FC236}">
                    <a16:creationId xmlns:a16="http://schemas.microsoft.com/office/drawing/2014/main" id="{AB6A4A32-AF68-4120-A6A6-EEF316AD9313}"/>
                  </a:ext>
                </a:extLst>
              </p:cNvPr>
              <p:cNvSpPr/>
              <p:nvPr/>
            </p:nvSpPr>
            <p:spPr>
              <a:xfrm>
                <a:off x="4505306"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55" name="Oval 1254">
                <a:extLst>
                  <a:ext uri="{FF2B5EF4-FFF2-40B4-BE49-F238E27FC236}">
                    <a16:creationId xmlns:a16="http://schemas.microsoft.com/office/drawing/2014/main" id="{86364F1E-F850-4CC5-B79E-963929724C9D}"/>
                  </a:ext>
                </a:extLst>
              </p:cNvPr>
              <p:cNvSpPr/>
              <p:nvPr/>
            </p:nvSpPr>
            <p:spPr>
              <a:xfrm>
                <a:off x="5552709"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56" name="Oval 1255">
                <a:extLst>
                  <a:ext uri="{FF2B5EF4-FFF2-40B4-BE49-F238E27FC236}">
                    <a16:creationId xmlns:a16="http://schemas.microsoft.com/office/drawing/2014/main" id="{2B17D4C6-8804-4264-B7A0-C7D02829446F}"/>
                  </a:ext>
                </a:extLst>
              </p:cNvPr>
              <p:cNvSpPr/>
              <p:nvPr/>
            </p:nvSpPr>
            <p:spPr>
              <a:xfrm>
                <a:off x="6600112"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57" name="Oval 1256">
                <a:extLst>
                  <a:ext uri="{FF2B5EF4-FFF2-40B4-BE49-F238E27FC236}">
                    <a16:creationId xmlns:a16="http://schemas.microsoft.com/office/drawing/2014/main" id="{64176D07-BFC5-4637-9438-7A99A4C5B775}"/>
                  </a:ext>
                </a:extLst>
              </p:cNvPr>
              <p:cNvSpPr/>
              <p:nvPr/>
            </p:nvSpPr>
            <p:spPr>
              <a:xfrm>
                <a:off x="7647515"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58" name="Oval 1257">
                <a:extLst>
                  <a:ext uri="{FF2B5EF4-FFF2-40B4-BE49-F238E27FC236}">
                    <a16:creationId xmlns:a16="http://schemas.microsoft.com/office/drawing/2014/main" id="{BA5B6D86-E866-4BD6-BA13-7828CFF0EDD9}"/>
                  </a:ext>
                </a:extLst>
              </p:cNvPr>
              <p:cNvSpPr/>
              <p:nvPr/>
            </p:nvSpPr>
            <p:spPr>
              <a:xfrm>
                <a:off x="8694918"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59" name="Oval 1258">
                <a:extLst>
                  <a:ext uri="{FF2B5EF4-FFF2-40B4-BE49-F238E27FC236}">
                    <a16:creationId xmlns:a16="http://schemas.microsoft.com/office/drawing/2014/main" id="{ED7EEA1A-6CFB-47A3-9192-D7179FA71E76}"/>
                  </a:ext>
                </a:extLst>
              </p:cNvPr>
              <p:cNvSpPr/>
              <p:nvPr/>
            </p:nvSpPr>
            <p:spPr>
              <a:xfrm>
                <a:off x="9742321"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60" name="Oval 1259">
                <a:extLst>
                  <a:ext uri="{FF2B5EF4-FFF2-40B4-BE49-F238E27FC236}">
                    <a16:creationId xmlns:a16="http://schemas.microsoft.com/office/drawing/2014/main" id="{170DC357-8685-4E40-9C05-D9274541980D}"/>
                  </a:ext>
                </a:extLst>
              </p:cNvPr>
              <p:cNvSpPr/>
              <p:nvPr/>
            </p:nvSpPr>
            <p:spPr>
              <a:xfrm>
                <a:off x="10789724"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61" name="Oval 1260">
                <a:extLst>
                  <a:ext uri="{FF2B5EF4-FFF2-40B4-BE49-F238E27FC236}">
                    <a16:creationId xmlns:a16="http://schemas.microsoft.com/office/drawing/2014/main" id="{DAC96D50-3857-49A7-8BD4-408B0AFF31C5}"/>
                  </a:ext>
                </a:extLst>
              </p:cNvPr>
              <p:cNvSpPr/>
              <p:nvPr/>
            </p:nvSpPr>
            <p:spPr>
              <a:xfrm>
                <a:off x="11837130" y="776851"/>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262" name="Straight Connector 1261">
                <a:extLst>
                  <a:ext uri="{FF2B5EF4-FFF2-40B4-BE49-F238E27FC236}">
                    <a16:creationId xmlns:a16="http://schemas.microsoft.com/office/drawing/2014/main" id="{57192E41-CEE5-4E91-A91B-82A4802B2A87}"/>
                  </a:ext>
                </a:extLst>
              </p:cNvPr>
              <p:cNvCxnSpPr>
                <a:cxnSpLocks/>
              </p:cNvCxnSpPr>
              <p:nvPr/>
            </p:nvCxnSpPr>
            <p:spPr>
              <a:xfrm>
                <a:off x="0" y="792085"/>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0" name="Group 1109">
              <a:extLst>
                <a:ext uri="{FF2B5EF4-FFF2-40B4-BE49-F238E27FC236}">
                  <a16:creationId xmlns:a16="http://schemas.microsoft.com/office/drawing/2014/main" id="{72EC6EA9-D002-4F0F-B7E7-B34A97FB6321}"/>
                </a:ext>
              </a:extLst>
            </p:cNvPr>
            <p:cNvGrpSpPr/>
            <p:nvPr/>
          </p:nvGrpSpPr>
          <p:grpSpPr>
            <a:xfrm>
              <a:off x="0" y="1378882"/>
              <a:ext cx="12188825" cy="36000"/>
              <a:chOff x="0" y="1326234"/>
              <a:chExt cx="12188825" cy="36000"/>
            </a:xfrm>
          </p:grpSpPr>
          <p:sp>
            <p:nvSpPr>
              <p:cNvPr id="1237" name="Oval 1236">
                <a:extLst>
                  <a:ext uri="{FF2B5EF4-FFF2-40B4-BE49-F238E27FC236}">
                    <a16:creationId xmlns:a16="http://schemas.microsoft.com/office/drawing/2014/main" id="{57C734C2-9B64-4AF4-BBB4-E39D3B2DD8C2}"/>
                  </a:ext>
                </a:extLst>
              </p:cNvPr>
              <p:cNvSpPr/>
              <p:nvPr/>
            </p:nvSpPr>
            <p:spPr>
              <a:xfrm>
                <a:off x="315694"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38" name="Oval 1237">
                <a:extLst>
                  <a:ext uri="{FF2B5EF4-FFF2-40B4-BE49-F238E27FC236}">
                    <a16:creationId xmlns:a16="http://schemas.microsoft.com/office/drawing/2014/main" id="{9FF3466E-E4B6-4C38-A306-4CF04A4DF9F9}"/>
                  </a:ext>
                </a:extLst>
              </p:cNvPr>
              <p:cNvSpPr/>
              <p:nvPr/>
            </p:nvSpPr>
            <p:spPr>
              <a:xfrm>
                <a:off x="1363097"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39" name="Oval 1238">
                <a:extLst>
                  <a:ext uri="{FF2B5EF4-FFF2-40B4-BE49-F238E27FC236}">
                    <a16:creationId xmlns:a16="http://schemas.microsoft.com/office/drawing/2014/main" id="{37735706-70C5-4EEE-BB18-771D23A1CE83}"/>
                  </a:ext>
                </a:extLst>
              </p:cNvPr>
              <p:cNvSpPr/>
              <p:nvPr/>
            </p:nvSpPr>
            <p:spPr>
              <a:xfrm>
                <a:off x="2410500"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40" name="Oval 1239">
                <a:extLst>
                  <a:ext uri="{FF2B5EF4-FFF2-40B4-BE49-F238E27FC236}">
                    <a16:creationId xmlns:a16="http://schemas.microsoft.com/office/drawing/2014/main" id="{B41F67EC-429D-48AD-9F9E-AC40DDF015AA}"/>
                  </a:ext>
                </a:extLst>
              </p:cNvPr>
              <p:cNvSpPr/>
              <p:nvPr/>
            </p:nvSpPr>
            <p:spPr>
              <a:xfrm>
                <a:off x="3457903"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41" name="Oval 1240">
                <a:extLst>
                  <a:ext uri="{FF2B5EF4-FFF2-40B4-BE49-F238E27FC236}">
                    <a16:creationId xmlns:a16="http://schemas.microsoft.com/office/drawing/2014/main" id="{23E62D29-A944-4A77-983F-75A82D534514}"/>
                  </a:ext>
                </a:extLst>
              </p:cNvPr>
              <p:cNvSpPr/>
              <p:nvPr/>
            </p:nvSpPr>
            <p:spPr>
              <a:xfrm>
                <a:off x="4505306"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42" name="Oval 1241">
                <a:extLst>
                  <a:ext uri="{FF2B5EF4-FFF2-40B4-BE49-F238E27FC236}">
                    <a16:creationId xmlns:a16="http://schemas.microsoft.com/office/drawing/2014/main" id="{E4A17E57-4160-4CE7-88AD-9294636768EF}"/>
                  </a:ext>
                </a:extLst>
              </p:cNvPr>
              <p:cNvSpPr/>
              <p:nvPr/>
            </p:nvSpPr>
            <p:spPr>
              <a:xfrm>
                <a:off x="5552709"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43" name="Oval 1242">
                <a:extLst>
                  <a:ext uri="{FF2B5EF4-FFF2-40B4-BE49-F238E27FC236}">
                    <a16:creationId xmlns:a16="http://schemas.microsoft.com/office/drawing/2014/main" id="{07543DF1-AD8E-447B-BD8A-7D514238CE02}"/>
                  </a:ext>
                </a:extLst>
              </p:cNvPr>
              <p:cNvSpPr/>
              <p:nvPr/>
            </p:nvSpPr>
            <p:spPr>
              <a:xfrm>
                <a:off x="6600112"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44" name="Oval 1243">
                <a:extLst>
                  <a:ext uri="{FF2B5EF4-FFF2-40B4-BE49-F238E27FC236}">
                    <a16:creationId xmlns:a16="http://schemas.microsoft.com/office/drawing/2014/main" id="{6A7BF245-2038-4A7E-A39C-B415B58993A6}"/>
                  </a:ext>
                </a:extLst>
              </p:cNvPr>
              <p:cNvSpPr/>
              <p:nvPr/>
            </p:nvSpPr>
            <p:spPr>
              <a:xfrm>
                <a:off x="7647515"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45" name="Oval 1244">
                <a:extLst>
                  <a:ext uri="{FF2B5EF4-FFF2-40B4-BE49-F238E27FC236}">
                    <a16:creationId xmlns:a16="http://schemas.microsoft.com/office/drawing/2014/main" id="{2CCDB043-345D-49D4-A64C-865366296CC2}"/>
                  </a:ext>
                </a:extLst>
              </p:cNvPr>
              <p:cNvSpPr/>
              <p:nvPr/>
            </p:nvSpPr>
            <p:spPr>
              <a:xfrm>
                <a:off x="8694918"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46" name="Oval 1245">
                <a:extLst>
                  <a:ext uri="{FF2B5EF4-FFF2-40B4-BE49-F238E27FC236}">
                    <a16:creationId xmlns:a16="http://schemas.microsoft.com/office/drawing/2014/main" id="{61842485-55C3-41C0-AF3B-5EBB77E761B6}"/>
                  </a:ext>
                </a:extLst>
              </p:cNvPr>
              <p:cNvSpPr/>
              <p:nvPr/>
            </p:nvSpPr>
            <p:spPr>
              <a:xfrm>
                <a:off x="9742321"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47" name="Oval 1246">
                <a:extLst>
                  <a:ext uri="{FF2B5EF4-FFF2-40B4-BE49-F238E27FC236}">
                    <a16:creationId xmlns:a16="http://schemas.microsoft.com/office/drawing/2014/main" id="{99BD05D8-A654-4E72-B360-76CEBA2D2BE0}"/>
                  </a:ext>
                </a:extLst>
              </p:cNvPr>
              <p:cNvSpPr/>
              <p:nvPr/>
            </p:nvSpPr>
            <p:spPr>
              <a:xfrm>
                <a:off x="10789724"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48" name="Oval 1247">
                <a:extLst>
                  <a:ext uri="{FF2B5EF4-FFF2-40B4-BE49-F238E27FC236}">
                    <a16:creationId xmlns:a16="http://schemas.microsoft.com/office/drawing/2014/main" id="{01C62043-8299-48DE-909C-7861BF10CFFC}"/>
                  </a:ext>
                </a:extLst>
              </p:cNvPr>
              <p:cNvSpPr/>
              <p:nvPr/>
            </p:nvSpPr>
            <p:spPr>
              <a:xfrm>
                <a:off x="11837130" y="1326234"/>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249" name="Straight Connector 1248">
                <a:extLst>
                  <a:ext uri="{FF2B5EF4-FFF2-40B4-BE49-F238E27FC236}">
                    <a16:creationId xmlns:a16="http://schemas.microsoft.com/office/drawing/2014/main" id="{62710C46-122F-4C9D-8F1D-65EEEA005E9C}"/>
                  </a:ext>
                </a:extLst>
              </p:cNvPr>
              <p:cNvCxnSpPr>
                <a:cxnSpLocks/>
              </p:cNvCxnSpPr>
              <p:nvPr/>
            </p:nvCxnSpPr>
            <p:spPr>
              <a:xfrm>
                <a:off x="0" y="1341102"/>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1" name="Group 1110">
              <a:extLst>
                <a:ext uri="{FF2B5EF4-FFF2-40B4-BE49-F238E27FC236}">
                  <a16:creationId xmlns:a16="http://schemas.microsoft.com/office/drawing/2014/main" id="{1EA2F94E-8CC1-4A2F-AA00-8AD4F38267F2}"/>
                </a:ext>
              </a:extLst>
            </p:cNvPr>
            <p:cNvGrpSpPr/>
            <p:nvPr/>
          </p:nvGrpSpPr>
          <p:grpSpPr>
            <a:xfrm>
              <a:off x="0" y="1954589"/>
              <a:ext cx="12188825" cy="36000"/>
              <a:chOff x="0" y="1875617"/>
              <a:chExt cx="12188825" cy="36000"/>
            </a:xfrm>
          </p:grpSpPr>
          <p:sp>
            <p:nvSpPr>
              <p:cNvPr id="1224" name="Oval 1223">
                <a:extLst>
                  <a:ext uri="{FF2B5EF4-FFF2-40B4-BE49-F238E27FC236}">
                    <a16:creationId xmlns:a16="http://schemas.microsoft.com/office/drawing/2014/main" id="{9E5AF664-F808-44EB-9AD2-9E94F678FC90}"/>
                  </a:ext>
                </a:extLst>
              </p:cNvPr>
              <p:cNvSpPr/>
              <p:nvPr/>
            </p:nvSpPr>
            <p:spPr>
              <a:xfrm>
                <a:off x="315694"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25" name="Oval 1224">
                <a:extLst>
                  <a:ext uri="{FF2B5EF4-FFF2-40B4-BE49-F238E27FC236}">
                    <a16:creationId xmlns:a16="http://schemas.microsoft.com/office/drawing/2014/main" id="{C8CBE00E-D751-4E60-AA54-3C44F4CB137C}"/>
                  </a:ext>
                </a:extLst>
              </p:cNvPr>
              <p:cNvSpPr/>
              <p:nvPr/>
            </p:nvSpPr>
            <p:spPr>
              <a:xfrm>
                <a:off x="1363097"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26" name="Oval 1225">
                <a:extLst>
                  <a:ext uri="{FF2B5EF4-FFF2-40B4-BE49-F238E27FC236}">
                    <a16:creationId xmlns:a16="http://schemas.microsoft.com/office/drawing/2014/main" id="{114FD522-90D4-4429-A6A1-14B79A2E2297}"/>
                  </a:ext>
                </a:extLst>
              </p:cNvPr>
              <p:cNvSpPr/>
              <p:nvPr/>
            </p:nvSpPr>
            <p:spPr>
              <a:xfrm>
                <a:off x="2410500"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27" name="Oval 1226">
                <a:extLst>
                  <a:ext uri="{FF2B5EF4-FFF2-40B4-BE49-F238E27FC236}">
                    <a16:creationId xmlns:a16="http://schemas.microsoft.com/office/drawing/2014/main" id="{60D0B44F-67F6-40F5-90DA-06352F43DF2F}"/>
                  </a:ext>
                </a:extLst>
              </p:cNvPr>
              <p:cNvSpPr/>
              <p:nvPr/>
            </p:nvSpPr>
            <p:spPr>
              <a:xfrm>
                <a:off x="3457903"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28" name="Oval 1227">
                <a:extLst>
                  <a:ext uri="{FF2B5EF4-FFF2-40B4-BE49-F238E27FC236}">
                    <a16:creationId xmlns:a16="http://schemas.microsoft.com/office/drawing/2014/main" id="{B5C81B24-5BAB-4BDD-9B09-31631D343F80}"/>
                  </a:ext>
                </a:extLst>
              </p:cNvPr>
              <p:cNvSpPr/>
              <p:nvPr/>
            </p:nvSpPr>
            <p:spPr>
              <a:xfrm>
                <a:off x="4505306"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29" name="Oval 1228">
                <a:extLst>
                  <a:ext uri="{FF2B5EF4-FFF2-40B4-BE49-F238E27FC236}">
                    <a16:creationId xmlns:a16="http://schemas.microsoft.com/office/drawing/2014/main" id="{130768B1-6C7E-4BD8-8634-7D26B56EA78C}"/>
                  </a:ext>
                </a:extLst>
              </p:cNvPr>
              <p:cNvSpPr/>
              <p:nvPr/>
            </p:nvSpPr>
            <p:spPr>
              <a:xfrm>
                <a:off x="5552709"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30" name="Oval 1229">
                <a:extLst>
                  <a:ext uri="{FF2B5EF4-FFF2-40B4-BE49-F238E27FC236}">
                    <a16:creationId xmlns:a16="http://schemas.microsoft.com/office/drawing/2014/main" id="{2D2BEA00-54C1-45F1-B1F2-D61798EC0DFA}"/>
                  </a:ext>
                </a:extLst>
              </p:cNvPr>
              <p:cNvSpPr/>
              <p:nvPr/>
            </p:nvSpPr>
            <p:spPr>
              <a:xfrm>
                <a:off x="6600112"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31" name="Oval 1230">
                <a:extLst>
                  <a:ext uri="{FF2B5EF4-FFF2-40B4-BE49-F238E27FC236}">
                    <a16:creationId xmlns:a16="http://schemas.microsoft.com/office/drawing/2014/main" id="{5BB10D8C-C903-42FD-BC86-B2CE3175786E}"/>
                  </a:ext>
                </a:extLst>
              </p:cNvPr>
              <p:cNvSpPr/>
              <p:nvPr/>
            </p:nvSpPr>
            <p:spPr>
              <a:xfrm>
                <a:off x="7647515"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32" name="Oval 1231">
                <a:extLst>
                  <a:ext uri="{FF2B5EF4-FFF2-40B4-BE49-F238E27FC236}">
                    <a16:creationId xmlns:a16="http://schemas.microsoft.com/office/drawing/2014/main" id="{F6C5B0B3-AF61-41A7-ACD7-6AD789018CAB}"/>
                  </a:ext>
                </a:extLst>
              </p:cNvPr>
              <p:cNvSpPr/>
              <p:nvPr/>
            </p:nvSpPr>
            <p:spPr>
              <a:xfrm>
                <a:off x="8694918"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33" name="Oval 1232">
                <a:extLst>
                  <a:ext uri="{FF2B5EF4-FFF2-40B4-BE49-F238E27FC236}">
                    <a16:creationId xmlns:a16="http://schemas.microsoft.com/office/drawing/2014/main" id="{602385FF-2E66-4716-9754-72A17EF14E0A}"/>
                  </a:ext>
                </a:extLst>
              </p:cNvPr>
              <p:cNvSpPr/>
              <p:nvPr/>
            </p:nvSpPr>
            <p:spPr>
              <a:xfrm>
                <a:off x="9742321"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34" name="Oval 1233">
                <a:extLst>
                  <a:ext uri="{FF2B5EF4-FFF2-40B4-BE49-F238E27FC236}">
                    <a16:creationId xmlns:a16="http://schemas.microsoft.com/office/drawing/2014/main" id="{1145E49C-85DC-47D4-AEB9-905CF9165461}"/>
                  </a:ext>
                </a:extLst>
              </p:cNvPr>
              <p:cNvSpPr/>
              <p:nvPr/>
            </p:nvSpPr>
            <p:spPr>
              <a:xfrm>
                <a:off x="10789724"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35" name="Oval 1234">
                <a:extLst>
                  <a:ext uri="{FF2B5EF4-FFF2-40B4-BE49-F238E27FC236}">
                    <a16:creationId xmlns:a16="http://schemas.microsoft.com/office/drawing/2014/main" id="{4D225D86-57B2-4A5C-80B3-02A97CC23374}"/>
                  </a:ext>
                </a:extLst>
              </p:cNvPr>
              <p:cNvSpPr/>
              <p:nvPr/>
            </p:nvSpPr>
            <p:spPr>
              <a:xfrm>
                <a:off x="11837130" y="1875617"/>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236" name="Straight Connector 1235">
                <a:extLst>
                  <a:ext uri="{FF2B5EF4-FFF2-40B4-BE49-F238E27FC236}">
                    <a16:creationId xmlns:a16="http://schemas.microsoft.com/office/drawing/2014/main" id="{87385524-F347-4AD7-BFF8-6F9B6A487869}"/>
                  </a:ext>
                </a:extLst>
              </p:cNvPr>
              <p:cNvCxnSpPr>
                <a:cxnSpLocks/>
              </p:cNvCxnSpPr>
              <p:nvPr/>
            </p:nvCxnSpPr>
            <p:spPr>
              <a:xfrm>
                <a:off x="0" y="1890119"/>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2" name="Group 1111">
              <a:extLst>
                <a:ext uri="{FF2B5EF4-FFF2-40B4-BE49-F238E27FC236}">
                  <a16:creationId xmlns:a16="http://schemas.microsoft.com/office/drawing/2014/main" id="{9B5AE06E-B74F-4C51-944E-3F39F634F4D3}"/>
                </a:ext>
              </a:extLst>
            </p:cNvPr>
            <p:cNvGrpSpPr/>
            <p:nvPr/>
          </p:nvGrpSpPr>
          <p:grpSpPr>
            <a:xfrm>
              <a:off x="0" y="2530296"/>
              <a:ext cx="12188825" cy="36000"/>
              <a:chOff x="0" y="2425000"/>
              <a:chExt cx="12188825" cy="36000"/>
            </a:xfrm>
          </p:grpSpPr>
          <p:sp>
            <p:nvSpPr>
              <p:cNvPr id="1211" name="Oval 1210">
                <a:extLst>
                  <a:ext uri="{FF2B5EF4-FFF2-40B4-BE49-F238E27FC236}">
                    <a16:creationId xmlns:a16="http://schemas.microsoft.com/office/drawing/2014/main" id="{48A49DBF-C15F-4E33-BB5C-B66C4DFF0BB6}"/>
                  </a:ext>
                </a:extLst>
              </p:cNvPr>
              <p:cNvSpPr/>
              <p:nvPr/>
            </p:nvSpPr>
            <p:spPr>
              <a:xfrm>
                <a:off x="315694"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12" name="Oval 1211">
                <a:extLst>
                  <a:ext uri="{FF2B5EF4-FFF2-40B4-BE49-F238E27FC236}">
                    <a16:creationId xmlns:a16="http://schemas.microsoft.com/office/drawing/2014/main" id="{6B033D5D-7900-49F9-8266-D205D112F726}"/>
                  </a:ext>
                </a:extLst>
              </p:cNvPr>
              <p:cNvSpPr/>
              <p:nvPr/>
            </p:nvSpPr>
            <p:spPr>
              <a:xfrm>
                <a:off x="1363097"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13" name="Oval 1212">
                <a:extLst>
                  <a:ext uri="{FF2B5EF4-FFF2-40B4-BE49-F238E27FC236}">
                    <a16:creationId xmlns:a16="http://schemas.microsoft.com/office/drawing/2014/main" id="{5D23792F-079A-4FC9-AA66-0F0CF37FA918}"/>
                  </a:ext>
                </a:extLst>
              </p:cNvPr>
              <p:cNvSpPr/>
              <p:nvPr/>
            </p:nvSpPr>
            <p:spPr>
              <a:xfrm>
                <a:off x="2410500"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14" name="Oval 1213">
                <a:extLst>
                  <a:ext uri="{FF2B5EF4-FFF2-40B4-BE49-F238E27FC236}">
                    <a16:creationId xmlns:a16="http://schemas.microsoft.com/office/drawing/2014/main" id="{54A11917-32F6-4AE3-B5C6-3C28C10B5B5F}"/>
                  </a:ext>
                </a:extLst>
              </p:cNvPr>
              <p:cNvSpPr/>
              <p:nvPr/>
            </p:nvSpPr>
            <p:spPr>
              <a:xfrm>
                <a:off x="3457903"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15" name="Oval 1214">
                <a:extLst>
                  <a:ext uri="{FF2B5EF4-FFF2-40B4-BE49-F238E27FC236}">
                    <a16:creationId xmlns:a16="http://schemas.microsoft.com/office/drawing/2014/main" id="{3FEDDFC6-B6DA-4DF0-93C5-64564C31658F}"/>
                  </a:ext>
                </a:extLst>
              </p:cNvPr>
              <p:cNvSpPr/>
              <p:nvPr/>
            </p:nvSpPr>
            <p:spPr>
              <a:xfrm>
                <a:off x="4505306"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16" name="Oval 1215">
                <a:extLst>
                  <a:ext uri="{FF2B5EF4-FFF2-40B4-BE49-F238E27FC236}">
                    <a16:creationId xmlns:a16="http://schemas.microsoft.com/office/drawing/2014/main" id="{C109F07D-F09B-4187-84CE-719E18EB00F9}"/>
                  </a:ext>
                </a:extLst>
              </p:cNvPr>
              <p:cNvSpPr/>
              <p:nvPr/>
            </p:nvSpPr>
            <p:spPr>
              <a:xfrm>
                <a:off x="5552709"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17" name="Oval 1216">
                <a:extLst>
                  <a:ext uri="{FF2B5EF4-FFF2-40B4-BE49-F238E27FC236}">
                    <a16:creationId xmlns:a16="http://schemas.microsoft.com/office/drawing/2014/main" id="{013273B6-375D-492E-8E66-8316CFDA566A}"/>
                  </a:ext>
                </a:extLst>
              </p:cNvPr>
              <p:cNvSpPr/>
              <p:nvPr/>
            </p:nvSpPr>
            <p:spPr>
              <a:xfrm>
                <a:off x="6600112"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18" name="Oval 1217">
                <a:extLst>
                  <a:ext uri="{FF2B5EF4-FFF2-40B4-BE49-F238E27FC236}">
                    <a16:creationId xmlns:a16="http://schemas.microsoft.com/office/drawing/2014/main" id="{BE98838D-D7E5-426C-8196-9FAE955B4EBE}"/>
                  </a:ext>
                </a:extLst>
              </p:cNvPr>
              <p:cNvSpPr/>
              <p:nvPr/>
            </p:nvSpPr>
            <p:spPr>
              <a:xfrm>
                <a:off x="7647515"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19" name="Oval 1218">
                <a:extLst>
                  <a:ext uri="{FF2B5EF4-FFF2-40B4-BE49-F238E27FC236}">
                    <a16:creationId xmlns:a16="http://schemas.microsoft.com/office/drawing/2014/main" id="{97C801C0-5718-4DB2-8A44-254BEB8CD306}"/>
                  </a:ext>
                </a:extLst>
              </p:cNvPr>
              <p:cNvSpPr/>
              <p:nvPr/>
            </p:nvSpPr>
            <p:spPr>
              <a:xfrm>
                <a:off x="8694918"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20" name="Oval 1219">
                <a:extLst>
                  <a:ext uri="{FF2B5EF4-FFF2-40B4-BE49-F238E27FC236}">
                    <a16:creationId xmlns:a16="http://schemas.microsoft.com/office/drawing/2014/main" id="{207C2FA6-AD63-4002-8B3E-4FC2FCB29AA4}"/>
                  </a:ext>
                </a:extLst>
              </p:cNvPr>
              <p:cNvSpPr/>
              <p:nvPr/>
            </p:nvSpPr>
            <p:spPr>
              <a:xfrm>
                <a:off x="9742321"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21" name="Oval 1220">
                <a:extLst>
                  <a:ext uri="{FF2B5EF4-FFF2-40B4-BE49-F238E27FC236}">
                    <a16:creationId xmlns:a16="http://schemas.microsoft.com/office/drawing/2014/main" id="{5B2E8056-77F7-4C63-9805-03A98B7E7294}"/>
                  </a:ext>
                </a:extLst>
              </p:cNvPr>
              <p:cNvSpPr/>
              <p:nvPr/>
            </p:nvSpPr>
            <p:spPr>
              <a:xfrm>
                <a:off x="10789724"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22" name="Oval 1221">
                <a:extLst>
                  <a:ext uri="{FF2B5EF4-FFF2-40B4-BE49-F238E27FC236}">
                    <a16:creationId xmlns:a16="http://schemas.microsoft.com/office/drawing/2014/main" id="{CCBD6EE0-C8C2-4967-964D-8FA5F5349FCC}"/>
                  </a:ext>
                </a:extLst>
              </p:cNvPr>
              <p:cNvSpPr/>
              <p:nvPr/>
            </p:nvSpPr>
            <p:spPr>
              <a:xfrm>
                <a:off x="11837130" y="2425000"/>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223" name="Straight Connector 1222">
                <a:extLst>
                  <a:ext uri="{FF2B5EF4-FFF2-40B4-BE49-F238E27FC236}">
                    <a16:creationId xmlns:a16="http://schemas.microsoft.com/office/drawing/2014/main" id="{1B57FB57-2FAE-44D9-9E31-6EE0BB75C216}"/>
                  </a:ext>
                </a:extLst>
              </p:cNvPr>
              <p:cNvCxnSpPr>
                <a:cxnSpLocks/>
              </p:cNvCxnSpPr>
              <p:nvPr/>
            </p:nvCxnSpPr>
            <p:spPr>
              <a:xfrm>
                <a:off x="0" y="2439136"/>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3" name="Group 1112">
              <a:extLst>
                <a:ext uri="{FF2B5EF4-FFF2-40B4-BE49-F238E27FC236}">
                  <a16:creationId xmlns:a16="http://schemas.microsoft.com/office/drawing/2014/main" id="{8A0E6596-84F2-47DB-98AA-A9A3F099641B}"/>
                </a:ext>
              </a:extLst>
            </p:cNvPr>
            <p:cNvGrpSpPr/>
            <p:nvPr/>
          </p:nvGrpSpPr>
          <p:grpSpPr>
            <a:xfrm>
              <a:off x="0" y="3106003"/>
              <a:ext cx="12188825" cy="36000"/>
              <a:chOff x="0" y="2974383"/>
              <a:chExt cx="12188825" cy="36000"/>
            </a:xfrm>
          </p:grpSpPr>
          <p:sp>
            <p:nvSpPr>
              <p:cNvPr id="1198" name="Oval 1197">
                <a:extLst>
                  <a:ext uri="{FF2B5EF4-FFF2-40B4-BE49-F238E27FC236}">
                    <a16:creationId xmlns:a16="http://schemas.microsoft.com/office/drawing/2014/main" id="{124FA11A-011A-4920-84FF-30E6DF4B5D93}"/>
                  </a:ext>
                </a:extLst>
              </p:cNvPr>
              <p:cNvSpPr/>
              <p:nvPr/>
            </p:nvSpPr>
            <p:spPr>
              <a:xfrm>
                <a:off x="315694"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99" name="Oval 1198">
                <a:extLst>
                  <a:ext uri="{FF2B5EF4-FFF2-40B4-BE49-F238E27FC236}">
                    <a16:creationId xmlns:a16="http://schemas.microsoft.com/office/drawing/2014/main" id="{8B4F2F42-3ED7-433F-A1F7-588C1F147515}"/>
                  </a:ext>
                </a:extLst>
              </p:cNvPr>
              <p:cNvSpPr/>
              <p:nvPr/>
            </p:nvSpPr>
            <p:spPr>
              <a:xfrm>
                <a:off x="1363097"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0" name="Oval 1199">
                <a:extLst>
                  <a:ext uri="{FF2B5EF4-FFF2-40B4-BE49-F238E27FC236}">
                    <a16:creationId xmlns:a16="http://schemas.microsoft.com/office/drawing/2014/main" id="{EBE37C6D-25CD-454F-817C-45FC8C6BDB53}"/>
                  </a:ext>
                </a:extLst>
              </p:cNvPr>
              <p:cNvSpPr/>
              <p:nvPr/>
            </p:nvSpPr>
            <p:spPr>
              <a:xfrm>
                <a:off x="2410500"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1" name="Oval 1200">
                <a:extLst>
                  <a:ext uri="{FF2B5EF4-FFF2-40B4-BE49-F238E27FC236}">
                    <a16:creationId xmlns:a16="http://schemas.microsoft.com/office/drawing/2014/main" id="{334E7096-90A9-4AFD-8754-A27168506446}"/>
                  </a:ext>
                </a:extLst>
              </p:cNvPr>
              <p:cNvSpPr/>
              <p:nvPr/>
            </p:nvSpPr>
            <p:spPr>
              <a:xfrm>
                <a:off x="3457903"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2" name="Oval 1201">
                <a:extLst>
                  <a:ext uri="{FF2B5EF4-FFF2-40B4-BE49-F238E27FC236}">
                    <a16:creationId xmlns:a16="http://schemas.microsoft.com/office/drawing/2014/main" id="{720AA2EB-E194-4E2C-8675-2B5AF3AD10D0}"/>
                  </a:ext>
                </a:extLst>
              </p:cNvPr>
              <p:cNvSpPr/>
              <p:nvPr/>
            </p:nvSpPr>
            <p:spPr>
              <a:xfrm>
                <a:off x="4505306"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3" name="Oval 1202">
                <a:extLst>
                  <a:ext uri="{FF2B5EF4-FFF2-40B4-BE49-F238E27FC236}">
                    <a16:creationId xmlns:a16="http://schemas.microsoft.com/office/drawing/2014/main" id="{19A28F74-3E3F-4C2D-8F11-A7978BDA6B87}"/>
                  </a:ext>
                </a:extLst>
              </p:cNvPr>
              <p:cNvSpPr/>
              <p:nvPr/>
            </p:nvSpPr>
            <p:spPr>
              <a:xfrm>
                <a:off x="5552709"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4" name="Oval 1203">
                <a:extLst>
                  <a:ext uri="{FF2B5EF4-FFF2-40B4-BE49-F238E27FC236}">
                    <a16:creationId xmlns:a16="http://schemas.microsoft.com/office/drawing/2014/main" id="{86EC28AB-F61C-437A-AF8D-D19519DA9C14}"/>
                  </a:ext>
                </a:extLst>
              </p:cNvPr>
              <p:cNvSpPr/>
              <p:nvPr/>
            </p:nvSpPr>
            <p:spPr>
              <a:xfrm>
                <a:off x="6600112"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5" name="Oval 1204">
                <a:extLst>
                  <a:ext uri="{FF2B5EF4-FFF2-40B4-BE49-F238E27FC236}">
                    <a16:creationId xmlns:a16="http://schemas.microsoft.com/office/drawing/2014/main" id="{72DF3928-24C4-4BC6-9665-3C5DAF79403E}"/>
                  </a:ext>
                </a:extLst>
              </p:cNvPr>
              <p:cNvSpPr/>
              <p:nvPr/>
            </p:nvSpPr>
            <p:spPr>
              <a:xfrm>
                <a:off x="7647515"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6" name="Oval 1205">
                <a:extLst>
                  <a:ext uri="{FF2B5EF4-FFF2-40B4-BE49-F238E27FC236}">
                    <a16:creationId xmlns:a16="http://schemas.microsoft.com/office/drawing/2014/main" id="{690D54EF-69CF-49B9-97F0-2D273199F058}"/>
                  </a:ext>
                </a:extLst>
              </p:cNvPr>
              <p:cNvSpPr/>
              <p:nvPr/>
            </p:nvSpPr>
            <p:spPr>
              <a:xfrm>
                <a:off x="8694918"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7" name="Oval 1206">
                <a:extLst>
                  <a:ext uri="{FF2B5EF4-FFF2-40B4-BE49-F238E27FC236}">
                    <a16:creationId xmlns:a16="http://schemas.microsoft.com/office/drawing/2014/main" id="{64A0FD86-CFE5-4452-A776-53B95891E4C1}"/>
                  </a:ext>
                </a:extLst>
              </p:cNvPr>
              <p:cNvSpPr/>
              <p:nvPr/>
            </p:nvSpPr>
            <p:spPr>
              <a:xfrm>
                <a:off x="9742321"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8" name="Oval 1207">
                <a:extLst>
                  <a:ext uri="{FF2B5EF4-FFF2-40B4-BE49-F238E27FC236}">
                    <a16:creationId xmlns:a16="http://schemas.microsoft.com/office/drawing/2014/main" id="{9336D2DE-6780-46E1-95F7-98F48F7DFD2C}"/>
                  </a:ext>
                </a:extLst>
              </p:cNvPr>
              <p:cNvSpPr/>
              <p:nvPr/>
            </p:nvSpPr>
            <p:spPr>
              <a:xfrm>
                <a:off x="10789724"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209" name="Oval 1208">
                <a:extLst>
                  <a:ext uri="{FF2B5EF4-FFF2-40B4-BE49-F238E27FC236}">
                    <a16:creationId xmlns:a16="http://schemas.microsoft.com/office/drawing/2014/main" id="{6210F98F-2D69-43C7-A3A3-B7821A96D254}"/>
                  </a:ext>
                </a:extLst>
              </p:cNvPr>
              <p:cNvSpPr/>
              <p:nvPr/>
            </p:nvSpPr>
            <p:spPr>
              <a:xfrm>
                <a:off x="11837130" y="2974383"/>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210" name="Straight Connector 1209">
                <a:extLst>
                  <a:ext uri="{FF2B5EF4-FFF2-40B4-BE49-F238E27FC236}">
                    <a16:creationId xmlns:a16="http://schemas.microsoft.com/office/drawing/2014/main" id="{248110C9-153D-4417-9E71-127B223BD718}"/>
                  </a:ext>
                </a:extLst>
              </p:cNvPr>
              <p:cNvCxnSpPr>
                <a:cxnSpLocks/>
              </p:cNvCxnSpPr>
              <p:nvPr/>
            </p:nvCxnSpPr>
            <p:spPr>
              <a:xfrm>
                <a:off x="0" y="2988153"/>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4" name="Group 1113">
              <a:extLst>
                <a:ext uri="{FF2B5EF4-FFF2-40B4-BE49-F238E27FC236}">
                  <a16:creationId xmlns:a16="http://schemas.microsoft.com/office/drawing/2014/main" id="{19C49542-7E82-4470-9A06-3F8699572058}"/>
                </a:ext>
              </a:extLst>
            </p:cNvPr>
            <p:cNvGrpSpPr/>
            <p:nvPr/>
          </p:nvGrpSpPr>
          <p:grpSpPr>
            <a:xfrm>
              <a:off x="0" y="3681710"/>
              <a:ext cx="12188825" cy="36000"/>
              <a:chOff x="0" y="3523766"/>
              <a:chExt cx="12188825" cy="36000"/>
            </a:xfrm>
          </p:grpSpPr>
          <p:sp>
            <p:nvSpPr>
              <p:cNvPr id="1185" name="Oval 1184">
                <a:extLst>
                  <a:ext uri="{FF2B5EF4-FFF2-40B4-BE49-F238E27FC236}">
                    <a16:creationId xmlns:a16="http://schemas.microsoft.com/office/drawing/2014/main" id="{A19207EE-A32D-4805-9E72-7B6EB073C60B}"/>
                  </a:ext>
                </a:extLst>
              </p:cNvPr>
              <p:cNvSpPr/>
              <p:nvPr/>
            </p:nvSpPr>
            <p:spPr>
              <a:xfrm>
                <a:off x="315694"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86" name="Oval 1185">
                <a:extLst>
                  <a:ext uri="{FF2B5EF4-FFF2-40B4-BE49-F238E27FC236}">
                    <a16:creationId xmlns:a16="http://schemas.microsoft.com/office/drawing/2014/main" id="{F0A8EB65-BF46-471B-9BD6-8C45048334B4}"/>
                  </a:ext>
                </a:extLst>
              </p:cNvPr>
              <p:cNvSpPr/>
              <p:nvPr/>
            </p:nvSpPr>
            <p:spPr>
              <a:xfrm>
                <a:off x="1363097"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87" name="Oval 1186">
                <a:extLst>
                  <a:ext uri="{FF2B5EF4-FFF2-40B4-BE49-F238E27FC236}">
                    <a16:creationId xmlns:a16="http://schemas.microsoft.com/office/drawing/2014/main" id="{CE4E8DD1-304A-47ED-A3E8-FB7BD660F97C}"/>
                  </a:ext>
                </a:extLst>
              </p:cNvPr>
              <p:cNvSpPr/>
              <p:nvPr/>
            </p:nvSpPr>
            <p:spPr>
              <a:xfrm>
                <a:off x="2410500"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88" name="Oval 1187">
                <a:extLst>
                  <a:ext uri="{FF2B5EF4-FFF2-40B4-BE49-F238E27FC236}">
                    <a16:creationId xmlns:a16="http://schemas.microsoft.com/office/drawing/2014/main" id="{034F757E-8BEA-4E46-A7BB-25550457AE39}"/>
                  </a:ext>
                </a:extLst>
              </p:cNvPr>
              <p:cNvSpPr/>
              <p:nvPr/>
            </p:nvSpPr>
            <p:spPr>
              <a:xfrm>
                <a:off x="3457903"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89" name="Oval 1188">
                <a:extLst>
                  <a:ext uri="{FF2B5EF4-FFF2-40B4-BE49-F238E27FC236}">
                    <a16:creationId xmlns:a16="http://schemas.microsoft.com/office/drawing/2014/main" id="{42F9A49E-25B8-40C3-84C2-11CB25D22F34}"/>
                  </a:ext>
                </a:extLst>
              </p:cNvPr>
              <p:cNvSpPr/>
              <p:nvPr/>
            </p:nvSpPr>
            <p:spPr>
              <a:xfrm>
                <a:off x="4505306"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90" name="Oval 1189">
                <a:extLst>
                  <a:ext uri="{FF2B5EF4-FFF2-40B4-BE49-F238E27FC236}">
                    <a16:creationId xmlns:a16="http://schemas.microsoft.com/office/drawing/2014/main" id="{32E88979-8BAE-4BC6-896B-1FDB9AA51EEA}"/>
                  </a:ext>
                </a:extLst>
              </p:cNvPr>
              <p:cNvSpPr/>
              <p:nvPr/>
            </p:nvSpPr>
            <p:spPr>
              <a:xfrm>
                <a:off x="5552709"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91" name="Oval 1190">
                <a:extLst>
                  <a:ext uri="{FF2B5EF4-FFF2-40B4-BE49-F238E27FC236}">
                    <a16:creationId xmlns:a16="http://schemas.microsoft.com/office/drawing/2014/main" id="{57BF28FE-9992-47C9-9798-E280A546D95C}"/>
                  </a:ext>
                </a:extLst>
              </p:cNvPr>
              <p:cNvSpPr/>
              <p:nvPr/>
            </p:nvSpPr>
            <p:spPr>
              <a:xfrm>
                <a:off x="6600112"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92" name="Oval 1191">
                <a:extLst>
                  <a:ext uri="{FF2B5EF4-FFF2-40B4-BE49-F238E27FC236}">
                    <a16:creationId xmlns:a16="http://schemas.microsoft.com/office/drawing/2014/main" id="{55E19D69-A4E8-4D2A-9C2B-D521D742A46B}"/>
                  </a:ext>
                </a:extLst>
              </p:cNvPr>
              <p:cNvSpPr/>
              <p:nvPr/>
            </p:nvSpPr>
            <p:spPr>
              <a:xfrm>
                <a:off x="7647515"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93" name="Oval 1192">
                <a:extLst>
                  <a:ext uri="{FF2B5EF4-FFF2-40B4-BE49-F238E27FC236}">
                    <a16:creationId xmlns:a16="http://schemas.microsoft.com/office/drawing/2014/main" id="{2D44052D-C505-4174-A4DD-C74301DDCFBB}"/>
                  </a:ext>
                </a:extLst>
              </p:cNvPr>
              <p:cNvSpPr/>
              <p:nvPr/>
            </p:nvSpPr>
            <p:spPr>
              <a:xfrm>
                <a:off x="8694918"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94" name="Oval 1193">
                <a:extLst>
                  <a:ext uri="{FF2B5EF4-FFF2-40B4-BE49-F238E27FC236}">
                    <a16:creationId xmlns:a16="http://schemas.microsoft.com/office/drawing/2014/main" id="{62D9F8D1-E59A-4A9A-9DE8-F2ED0F8919F2}"/>
                  </a:ext>
                </a:extLst>
              </p:cNvPr>
              <p:cNvSpPr/>
              <p:nvPr/>
            </p:nvSpPr>
            <p:spPr>
              <a:xfrm>
                <a:off x="9742321"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95" name="Oval 1194">
                <a:extLst>
                  <a:ext uri="{FF2B5EF4-FFF2-40B4-BE49-F238E27FC236}">
                    <a16:creationId xmlns:a16="http://schemas.microsoft.com/office/drawing/2014/main" id="{DC8576F2-9D07-43B3-8E88-DD3B38B78195}"/>
                  </a:ext>
                </a:extLst>
              </p:cNvPr>
              <p:cNvSpPr/>
              <p:nvPr/>
            </p:nvSpPr>
            <p:spPr>
              <a:xfrm>
                <a:off x="10789724"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96" name="Oval 1195">
                <a:extLst>
                  <a:ext uri="{FF2B5EF4-FFF2-40B4-BE49-F238E27FC236}">
                    <a16:creationId xmlns:a16="http://schemas.microsoft.com/office/drawing/2014/main" id="{AA8706D8-6292-478E-BBC2-70CE5C9C55D6}"/>
                  </a:ext>
                </a:extLst>
              </p:cNvPr>
              <p:cNvSpPr/>
              <p:nvPr/>
            </p:nvSpPr>
            <p:spPr>
              <a:xfrm>
                <a:off x="11837130" y="3523766"/>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197" name="Straight Connector 1196">
                <a:extLst>
                  <a:ext uri="{FF2B5EF4-FFF2-40B4-BE49-F238E27FC236}">
                    <a16:creationId xmlns:a16="http://schemas.microsoft.com/office/drawing/2014/main" id="{56CC9063-C449-4E79-9373-909CC44360FF}"/>
                  </a:ext>
                </a:extLst>
              </p:cNvPr>
              <p:cNvCxnSpPr>
                <a:cxnSpLocks/>
              </p:cNvCxnSpPr>
              <p:nvPr/>
            </p:nvCxnSpPr>
            <p:spPr>
              <a:xfrm>
                <a:off x="0" y="3537170"/>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5" name="Group 1114">
              <a:extLst>
                <a:ext uri="{FF2B5EF4-FFF2-40B4-BE49-F238E27FC236}">
                  <a16:creationId xmlns:a16="http://schemas.microsoft.com/office/drawing/2014/main" id="{15C802A1-8ECB-48A2-871F-AE3748C3E1D0}"/>
                </a:ext>
              </a:extLst>
            </p:cNvPr>
            <p:cNvGrpSpPr/>
            <p:nvPr/>
          </p:nvGrpSpPr>
          <p:grpSpPr>
            <a:xfrm>
              <a:off x="0" y="4257417"/>
              <a:ext cx="12188825" cy="36000"/>
              <a:chOff x="0" y="4073149"/>
              <a:chExt cx="12188825" cy="36000"/>
            </a:xfrm>
          </p:grpSpPr>
          <p:sp>
            <p:nvSpPr>
              <p:cNvPr id="1172" name="Oval 1171">
                <a:extLst>
                  <a:ext uri="{FF2B5EF4-FFF2-40B4-BE49-F238E27FC236}">
                    <a16:creationId xmlns:a16="http://schemas.microsoft.com/office/drawing/2014/main" id="{DB30F8A4-16A6-48EC-9467-19F987F6650C}"/>
                  </a:ext>
                </a:extLst>
              </p:cNvPr>
              <p:cNvSpPr/>
              <p:nvPr/>
            </p:nvSpPr>
            <p:spPr>
              <a:xfrm>
                <a:off x="315694"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73" name="Oval 1172">
                <a:extLst>
                  <a:ext uri="{FF2B5EF4-FFF2-40B4-BE49-F238E27FC236}">
                    <a16:creationId xmlns:a16="http://schemas.microsoft.com/office/drawing/2014/main" id="{03D195CC-886A-41CF-A39B-741D2D587619}"/>
                  </a:ext>
                </a:extLst>
              </p:cNvPr>
              <p:cNvSpPr/>
              <p:nvPr/>
            </p:nvSpPr>
            <p:spPr>
              <a:xfrm>
                <a:off x="1363097"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74" name="Oval 1173">
                <a:extLst>
                  <a:ext uri="{FF2B5EF4-FFF2-40B4-BE49-F238E27FC236}">
                    <a16:creationId xmlns:a16="http://schemas.microsoft.com/office/drawing/2014/main" id="{93319C3F-BD6D-473E-83FE-BEA1728DA154}"/>
                  </a:ext>
                </a:extLst>
              </p:cNvPr>
              <p:cNvSpPr/>
              <p:nvPr/>
            </p:nvSpPr>
            <p:spPr>
              <a:xfrm>
                <a:off x="2410500"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75" name="Oval 1174">
                <a:extLst>
                  <a:ext uri="{FF2B5EF4-FFF2-40B4-BE49-F238E27FC236}">
                    <a16:creationId xmlns:a16="http://schemas.microsoft.com/office/drawing/2014/main" id="{4D632EF5-C34F-4586-A722-3FF32C0B0C65}"/>
                  </a:ext>
                </a:extLst>
              </p:cNvPr>
              <p:cNvSpPr/>
              <p:nvPr/>
            </p:nvSpPr>
            <p:spPr>
              <a:xfrm>
                <a:off x="3457903"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76" name="Oval 1175">
                <a:extLst>
                  <a:ext uri="{FF2B5EF4-FFF2-40B4-BE49-F238E27FC236}">
                    <a16:creationId xmlns:a16="http://schemas.microsoft.com/office/drawing/2014/main" id="{4C883E8C-23E1-4C70-9958-9D4485727B4C}"/>
                  </a:ext>
                </a:extLst>
              </p:cNvPr>
              <p:cNvSpPr/>
              <p:nvPr/>
            </p:nvSpPr>
            <p:spPr>
              <a:xfrm>
                <a:off x="4505306"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77" name="Oval 1176">
                <a:extLst>
                  <a:ext uri="{FF2B5EF4-FFF2-40B4-BE49-F238E27FC236}">
                    <a16:creationId xmlns:a16="http://schemas.microsoft.com/office/drawing/2014/main" id="{E1B81AF5-BA8B-4A66-8660-BABFFAD9A725}"/>
                  </a:ext>
                </a:extLst>
              </p:cNvPr>
              <p:cNvSpPr/>
              <p:nvPr/>
            </p:nvSpPr>
            <p:spPr>
              <a:xfrm>
                <a:off x="5552709"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78" name="Oval 1177">
                <a:extLst>
                  <a:ext uri="{FF2B5EF4-FFF2-40B4-BE49-F238E27FC236}">
                    <a16:creationId xmlns:a16="http://schemas.microsoft.com/office/drawing/2014/main" id="{A1F510EB-4CE7-4BF5-B5C2-3ADE6CC0375A}"/>
                  </a:ext>
                </a:extLst>
              </p:cNvPr>
              <p:cNvSpPr/>
              <p:nvPr/>
            </p:nvSpPr>
            <p:spPr>
              <a:xfrm>
                <a:off x="6600112"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79" name="Oval 1178">
                <a:extLst>
                  <a:ext uri="{FF2B5EF4-FFF2-40B4-BE49-F238E27FC236}">
                    <a16:creationId xmlns:a16="http://schemas.microsoft.com/office/drawing/2014/main" id="{A1F3E023-23CC-4660-AA93-5BD42052B82D}"/>
                  </a:ext>
                </a:extLst>
              </p:cNvPr>
              <p:cNvSpPr/>
              <p:nvPr/>
            </p:nvSpPr>
            <p:spPr>
              <a:xfrm>
                <a:off x="7647515"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80" name="Oval 1179">
                <a:extLst>
                  <a:ext uri="{FF2B5EF4-FFF2-40B4-BE49-F238E27FC236}">
                    <a16:creationId xmlns:a16="http://schemas.microsoft.com/office/drawing/2014/main" id="{FD27AEA2-0BA9-4319-95ED-363DDB451838}"/>
                  </a:ext>
                </a:extLst>
              </p:cNvPr>
              <p:cNvSpPr/>
              <p:nvPr/>
            </p:nvSpPr>
            <p:spPr>
              <a:xfrm>
                <a:off x="8694918"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81" name="Oval 1180">
                <a:extLst>
                  <a:ext uri="{FF2B5EF4-FFF2-40B4-BE49-F238E27FC236}">
                    <a16:creationId xmlns:a16="http://schemas.microsoft.com/office/drawing/2014/main" id="{416B175C-4731-4F87-BD13-725741223ED0}"/>
                  </a:ext>
                </a:extLst>
              </p:cNvPr>
              <p:cNvSpPr/>
              <p:nvPr/>
            </p:nvSpPr>
            <p:spPr>
              <a:xfrm>
                <a:off x="9742321"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82" name="Oval 1181">
                <a:extLst>
                  <a:ext uri="{FF2B5EF4-FFF2-40B4-BE49-F238E27FC236}">
                    <a16:creationId xmlns:a16="http://schemas.microsoft.com/office/drawing/2014/main" id="{F1B8F1DB-295E-4D8A-8B74-A97F493F4E27}"/>
                  </a:ext>
                </a:extLst>
              </p:cNvPr>
              <p:cNvSpPr/>
              <p:nvPr/>
            </p:nvSpPr>
            <p:spPr>
              <a:xfrm>
                <a:off x="10789724"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83" name="Oval 1182">
                <a:extLst>
                  <a:ext uri="{FF2B5EF4-FFF2-40B4-BE49-F238E27FC236}">
                    <a16:creationId xmlns:a16="http://schemas.microsoft.com/office/drawing/2014/main" id="{23E65C14-C3DE-4E66-9B66-DD95F5183F03}"/>
                  </a:ext>
                </a:extLst>
              </p:cNvPr>
              <p:cNvSpPr/>
              <p:nvPr/>
            </p:nvSpPr>
            <p:spPr>
              <a:xfrm>
                <a:off x="11837130" y="4073149"/>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184" name="Straight Connector 1183">
                <a:extLst>
                  <a:ext uri="{FF2B5EF4-FFF2-40B4-BE49-F238E27FC236}">
                    <a16:creationId xmlns:a16="http://schemas.microsoft.com/office/drawing/2014/main" id="{8E4938F7-6192-4022-BB21-FFAA1220A479}"/>
                  </a:ext>
                </a:extLst>
              </p:cNvPr>
              <p:cNvCxnSpPr>
                <a:cxnSpLocks/>
              </p:cNvCxnSpPr>
              <p:nvPr/>
            </p:nvCxnSpPr>
            <p:spPr>
              <a:xfrm>
                <a:off x="0" y="4086187"/>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6" name="Group 1115">
              <a:extLst>
                <a:ext uri="{FF2B5EF4-FFF2-40B4-BE49-F238E27FC236}">
                  <a16:creationId xmlns:a16="http://schemas.microsoft.com/office/drawing/2014/main" id="{307DB004-E962-41D9-A68E-75E069577338}"/>
                </a:ext>
              </a:extLst>
            </p:cNvPr>
            <p:cNvGrpSpPr/>
            <p:nvPr/>
          </p:nvGrpSpPr>
          <p:grpSpPr>
            <a:xfrm>
              <a:off x="0" y="4833124"/>
              <a:ext cx="12188825" cy="36000"/>
              <a:chOff x="0" y="4622532"/>
              <a:chExt cx="12188825" cy="36000"/>
            </a:xfrm>
          </p:grpSpPr>
          <p:sp>
            <p:nvSpPr>
              <p:cNvPr id="1159" name="Oval 1158">
                <a:extLst>
                  <a:ext uri="{FF2B5EF4-FFF2-40B4-BE49-F238E27FC236}">
                    <a16:creationId xmlns:a16="http://schemas.microsoft.com/office/drawing/2014/main" id="{00DA5B8F-CC32-4147-AFC9-5CA38306F55E}"/>
                  </a:ext>
                </a:extLst>
              </p:cNvPr>
              <p:cNvSpPr/>
              <p:nvPr/>
            </p:nvSpPr>
            <p:spPr>
              <a:xfrm>
                <a:off x="315694"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0" name="Oval 1159">
                <a:extLst>
                  <a:ext uri="{FF2B5EF4-FFF2-40B4-BE49-F238E27FC236}">
                    <a16:creationId xmlns:a16="http://schemas.microsoft.com/office/drawing/2014/main" id="{231A960D-6608-46B3-8E2E-CA8A27BF51EF}"/>
                  </a:ext>
                </a:extLst>
              </p:cNvPr>
              <p:cNvSpPr/>
              <p:nvPr/>
            </p:nvSpPr>
            <p:spPr>
              <a:xfrm>
                <a:off x="1363097"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1" name="Oval 1160">
                <a:extLst>
                  <a:ext uri="{FF2B5EF4-FFF2-40B4-BE49-F238E27FC236}">
                    <a16:creationId xmlns:a16="http://schemas.microsoft.com/office/drawing/2014/main" id="{C288289D-9CB1-41AC-B77C-6682A4AFA18F}"/>
                  </a:ext>
                </a:extLst>
              </p:cNvPr>
              <p:cNvSpPr/>
              <p:nvPr/>
            </p:nvSpPr>
            <p:spPr>
              <a:xfrm>
                <a:off x="2410500"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2" name="Oval 1161">
                <a:extLst>
                  <a:ext uri="{FF2B5EF4-FFF2-40B4-BE49-F238E27FC236}">
                    <a16:creationId xmlns:a16="http://schemas.microsoft.com/office/drawing/2014/main" id="{093AADF2-BF75-452B-B5E3-C6E96DE4D30C}"/>
                  </a:ext>
                </a:extLst>
              </p:cNvPr>
              <p:cNvSpPr/>
              <p:nvPr/>
            </p:nvSpPr>
            <p:spPr>
              <a:xfrm>
                <a:off x="3457903"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3" name="Oval 1162">
                <a:extLst>
                  <a:ext uri="{FF2B5EF4-FFF2-40B4-BE49-F238E27FC236}">
                    <a16:creationId xmlns:a16="http://schemas.microsoft.com/office/drawing/2014/main" id="{94744E9A-2392-4B6C-935D-12527A5E729F}"/>
                  </a:ext>
                </a:extLst>
              </p:cNvPr>
              <p:cNvSpPr/>
              <p:nvPr/>
            </p:nvSpPr>
            <p:spPr>
              <a:xfrm>
                <a:off x="4505306"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4" name="Oval 1163">
                <a:extLst>
                  <a:ext uri="{FF2B5EF4-FFF2-40B4-BE49-F238E27FC236}">
                    <a16:creationId xmlns:a16="http://schemas.microsoft.com/office/drawing/2014/main" id="{EF8CB164-791A-4E01-A855-FA35F52DF15A}"/>
                  </a:ext>
                </a:extLst>
              </p:cNvPr>
              <p:cNvSpPr/>
              <p:nvPr/>
            </p:nvSpPr>
            <p:spPr>
              <a:xfrm>
                <a:off x="5552709"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5" name="Oval 1164">
                <a:extLst>
                  <a:ext uri="{FF2B5EF4-FFF2-40B4-BE49-F238E27FC236}">
                    <a16:creationId xmlns:a16="http://schemas.microsoft.com/office/drawing/2014/main" id="{FA93BF43-E095-4902-9CCF-07643CD6DCC4}"/>
                  </a:ext>
                </a:extLst>
              </p:cNvPr>
              <p:cNvSpPr/>
              <p:nvPr/>
            </p:nvSpPr>
            <p:spPr>
              <a:xfrm>
                <a:off x="6600112"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6" name="Oval 1165">
                <a:extLst>
                  <a:ext uri="{FF2B5EF4-FFF2-40B4-BE49-F238E27FC236}">
                    <a16:creationId xmlns:a16="http://schemas.microsoft.com/office/drawing/2014/main" id="{0F7DE75C-CAF5-425C-8EFD-2FD5C8A8797F}"/>
                  </a:ext>
                </a:extLst>
              </p:cNvPr>
              <p:cNvSpPr/>
              <p:nvPr/>
            </p:nvSpPr>
            <p:spPr>
              <a:xfrm>
                <a:off x="7647515"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7" name="Oval 1166">
                <a:extLst>
                  <a:ext uri="{FF2B5EF4-FFF2-40B4-BE49-F238E27FC236}">
                    <a16:creationId xmlns:a16="http://schemas.microsoft.com/office/drawing/2014/main" id="{2D9FC8BA-9B3A-4240-8CCC-B336DA0CA57D}"/>
                  </a:ext>
                </a:extLst>
              </p:cNvPr>
              <p:cNvSpPr/>
              <p:nvPr/>
            </p:nvSpPr>
            <p:spPr>
              <a:xfrm>
                <a:off x="8694918"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8" name="Oval 1167">
                <a:extLst>
                  <a:ext uri="{FF2B5EF4-FFF2-40B4-BE49-F238E27FC236}">
                    <a16:creationId xmlns:a16="http://schemas.microsoft.com/office/drawing/2014/main" id="{256CF690-7229-47F6-BE4C-ABFCFF8DE4EB}"/>
                  </a:ext>
                </a:extLst>
              </p:cNvPr>
              <p:cNvSpPr/>
              <p:nvPr/>
            </p:nvSpPr>
            <p:spPr>
              <a:xfrm>
                <a:off x="9742321"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69" name="Oval 1168">
                <a:extLst>
                  <a:ext uri="{FF2B5EF4-FFF2-40B4-BE49-F238E27FC236}">
                    <a16:creationId xmlns:a16="http://schemas.microsoft.com/office/drawing/2014/main" id="{D29D6BBB-222C-4316-A8EE-9F7C02381B45}"/>
                  </a:ext>
                </a:extLst>
              </p:cNvPr>
              <p:cNvSpPr/>
              <p:nvPr/>
            </p:nvSpPr>
            <p:spPr>
              <a:xfrm>
                <a:off x="10789724"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70" name="Oval 1169">
                <a:extLst>
                  <a:ext uri="{FF2B5EF4-FFF2-40B4-BE49-F238E27FC236}">
                    <a16:creationId xmlns:a16="http://schemas.microsoft.com/office/drawing/2014/main" id="{B1BD1B9B-37AB-490A-AE80-8AE9FCF97635}"/>
                  </a:ext>
                </a:extLst>
              </p:cNvPr>
              <p:cNvSpPr/>
              <p:nvPr/>
            </p:nvSpPr>
            <p:spPr>
              <a:xfrm>
                <a:off x="11837130" y="462253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171" name="Straight Connector 1170">
                <a:extLst>
                  <a:ext uri="{FF2B5EF4-FFF2-40B4-BE49-F238E27FC236}">
                    <a16:creationId xmlns:a16="http://schemas.microsoft.com/office/drawing/2014/main" id="{1237A3CE-73B8-4B18-AC32-5ABFB58D3352}"/>
                  </a:ext>
                </a:extLst>
              </p:cNvPr>
              <p:cNvCxnSpPr>
                <a:cxnSpLocks/>
              </p:cNvCxnSpPr>
              <p:nvPr/>
            </p:nvCxnSpPr>
            <p:spPr>
              <a:xfrm>
                <a:off x="0" y="4635204"/>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7" name="Group 1116">
              <a:extLst>
                <a:ext uri="{FF2B5EF4-FFF2-40B4-BE49-F238E27FC236}">
                  <a16:creationId xmlns:a16="http://schemas.microsoft.com/office/drawing/2014/main" id="{B82FD1B4-E8E9-4F76-8620-96AF9621563C}"/>
                </a:ext>
              </a:extLst>
            </p:cNvPr>
            <p:cNvGrpSpPr/>
            <p:nvPr/>
          </p:nvGrpSpPr>
          <p:grpSpPr>
            <a:xfrm>
              <a:off x="0" y="5408831"/>
              <a:ext cx="12188825" cy="36000"/>
              <a:chOff x="0" y="5171915"/>
              <a:chExt cx="12188825" cy="36000"/>
            </a:xfrm>
          </p:grpSpPr>
          <p:sp>
            <p:nvSpPr>
              <p:cNvPr id="1146" name="Oval 1145">
                <a:extLst>
                  <a:ext uri="{FF2B5EF4-FFF2-40B4-BE49-F238E27FC236}">
                    <a16:creationId xmlns:a16="http://schemas.microsoft.com/office/drawing/2014/main" id="{3F4853AA-E2D5-4C19-8467-ADFA510A7FEC}"/>
                  </a:ext>
                </a:extLst>
              </p:cNvPr>
              <p:cNvSpPr/>
              <p:nvPr/>
            </p:nvSpPr>
            <p:spPr>
              <a:xfrm>
                <a:off x="315694"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47" name="Oval 1146">
                <a:extLst>
                  <a:ext uri="{FF2B5EF4-FFF2-40B4-BE49-F238E27FC236}">
                    <a16:creationId xmlns:a16="http://schemas.microsoft.com/office/drawing/2014/main" id="{2642A567-4E60-4060-AC78-B11888995001}"/>
                  </a:ext>
                </a:extLst>
              </p:cNvPr>
              <p:cNvSpPr/>
              <p:nvPr/>
            </p:nvSpPr>
            <p:spPr>
              <a:xfrm>
                <a:off x="1363097"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48" name="Oval 1147">
                <a:extLst>
                  <a:ext uri="{FF2B5EF4-FFF2-40B4-BE49-F238E27FC236}">
                    <a16:creationId xmlns:a16="http://schemas.microsoft.com/office/drawing/2014/main" id="{EA9BE950-9BA0-442F-9D79-F319475B5AEE}"/>
                  </a:ext>
                </a:extLst>
              </p:cNvPr>
              <p:cNvSpPr/>
              <p:nvPr/>
            </p:nvSpPr>
            <p:spPr>
              <a:xfrm>
                <a:off x="2410500"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49" name="Oval 1148">
                <a:extLst>
                  <a:ext uri="{FF2B5EF4-FFF2-40B4-BE49-F238E27FC236}">
                    <a16:creationId xmlns:a16="http://schemas.microsoft.com/office/drawing/2014/main" id="{971866EB-6987-4823-A3F5-5C6A8DB4518D}"/>
                  </a:ext>
                </a:extLst>
              </p:cNvPr>
              <p:cNvSpPr/>
              <p:nvPr/>
            </p:nvSpPr>
            <p:spPr>
              <a:xfrm>
                <a:off x="3457903"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50" name="Oval 1149">
                <a:extLst>
                  <a:ext uri="{FF2B5EF4-FFF2-40B4-BE49-F238E27FC236}">
                    <a16:creationId xmlns:a16="http://schemas.microsoft.com/office/drawing/2014/main" id="{3C917898-9B3D-48DF-B304-23FFF74FE199}"/>
                  </a:ext>
                </a:extLst>
              </p:cNvPr>
              <p:cNvSpPr/>
              <p:nvPr/>
            </p:nvSpPr>
            <p:spPr>
              <a:xfrm>
                <a:off x="4505306"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51" name="Oval 1150">
                <a:extLst>
                  <a:ext uri="{FF2B5EF4-FFF2-40B4-BE49-F238E27FC236}">
                    <a16:creationId xmlns:a16="http://schemas.microsoft.com/office/drawing/2014/main" id="{CCE26E52-B8DA-4A18-8674-4809C7ED85F4}"/>
                  </a:ext>
                </a:extLst>
              </p:cNvPr>
              <p:cNvSpPr/>
              <p:nvPr/>
            </p:nvSpPr>
            <p:spPr>
              <a:xfrm>
                <a:off x="5552709"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52" name="Oval 1151">
                <a:extLst>
                  <a:ext uri="{FF2B5EF4-FFF2-40B4-BE49-F238E27FC236}">
                    <a16:creationId xmlns:a16="http://schemas.microsoft.com/office/drawing/2014/main" id="{CFDBC49A-009E-4E09-A8A3-D2A2DD09EA1D}"/>
                  </a:ext>
                </a:extLst>
              </p:cNvPr>
              <p:cNvSpPr/>
              <p:nvPr/>
            </p:nvSpPr>
            <p:spPr>
              <a:xfrm>
                <a:off x="6600112"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53" name="Oval 1152">
                <a:extLst>
                  <a:ext uri="{FF2B5EF4-FFF2-40B4-BE49-F238E27FC236}">
                    <a16:creationId xmlns:a16="http://schemas.microsoft.com/office/drawing/2014/main" id="{F2A3E5D2-F658-4FF1-ACD0-3DC150BA1B03}"/>
                  </a:ext>
                </a:extLst>
              </p:cNvPr>
              <p:cNvSpPr/>
              <p:nvPr/>
            </p:nvSpPr>
            <p:spPr>
              <a:xfrm>
                <a:off x="7647515"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54" name="Oval 1153">
                <a:extLst>
                  <a:ext uri="{FF2B5EF4-FFF2-40B4-BE49-F238E27FC236}">
                    <a16:creationId xmlns:a16="http://schemas.microsoft.com/office/drawing/2014/main" id="{30D8D936-7FCE-44AD-9A19-98B46EDEF2D8}"/>
                  </a:ext>
                </a:extLst>
              </p:cNvPr>
              <p:cNvSpPr/>
              <p:nvPr/>
            </p:nvSpPr>
            <p:spPr>
              <a:xfrm>
                <a:off x="8694918"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55" name="Oval 1154">
                <a:extLst>
                  <a:ext uri="{FF2B5EF4-FFF2-40B4-BE49-F238E27FC236}">
                    <a16:creationId xmlns:a16="http://schemas.microsoft.com/office/drawing/2014/main" id="{0DC683E1-AE95-4799-8FCF-F5416C6B1870}"/>
                  </a:ext>
                </a:extLst>
              </p:cNvPr>
              <p:cNvSpPr/>
              <p:nvPr/>
            </p:nvSpPr>
            <p:spPr>
              <a:xfrm>
                <a:off x="9742321"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56" name="Oval 1155">
                <a:extLst>
                  <a:ext uri="{FF2B5EF4-FFF2-40B4-BE49-F238E27FC236}">
                    <a16:creationId xmlns:a16="http://schemas.microsoft.com/office/drawing/2014/main" id="{2D6997CC-C15E-4ABC-951B-53BC620FA353}"/>
                  </a:ext>
                </a:extLst>
              </p:cNvPr>
              <p:cNvSpPr/>
              <p:nvPr/>
            </p:nvSpPr>
            <p:spPr>
              <a:xfrm>
                <a:off x="10789724"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57" name="Oval 1156">
                <a:extLst>
                  <a:ext uri="{FF2B5EF4-FFF2-40B4-BE49-F238E27FC236}">
                    <a16:creationId xmlns:a16="http://schemas.microsoft.com/office/drawing/2014/main" id="{DF8BB632-A20B-4306-9CE8-0B584326C7F9}"/>
                  </a:ext>
                </a:extLst>
              </p:cNvPr>
              <p:cNvSpPr/>
              <p:nvPr/>
            </p:nvSpPr>
            <p:spPr>
              <a:xfrm>
                <a:off x="11837130" y="5171915"/>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158" name="Straight Connector 1157">
                <a:extLst>
                  <a:ext uri="{FF2B5EF4-FFF2-40B4-BE49-F238E27FC236}">
                    <a16:creationId xmlns:a16="http://schemas.microsoft.com/office/drawing/2014/main" id="{1CCCC11E-C4BE-4E89-BB2E-D7210FA245FA}"/>
                  </a:ext>
                </a:extLst>
              </p:cNvPr>
              <p:cNvCxnSpPr>
                <a:cxnSpLocks/>
              </p:cNvCxnSpPr>
              <p:nvPr/>
            </p:nvCxnSpPr>
            <p:spPr>
              <a:xfrm>
                <a:off x="0" y="5184221"/>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8" name="Group 1117">
              <a:extLst>
                <a:ext uri="{FF2B5EF4-FFF2-40B4-BE49-F238E27FC236}">
                  <a16:creationId xmlns:a16="http://schemas.microsoft.com/office/drawing/2014/main" id="{352E7DCE-81C8-45B4-9532-011859DF7923}"/>
                </a:ext>
              </a:extLst>
            </p:cNvPr>
            <p:cNvGrpSpPr/>
            <p:nvPr/>
          </p:nvGrpSpPr>
          <p:grpSpPr>
            <a:xfrm>
              <a:off x="0" y="5984538"/>
              <a:ext cx="12188825" cy="36000"/>
              <a:chOff x="0" y="5721298"/>
              <a:chExt cx="12188825" cy="36000"/>
            </a:xfrm>
          </p:grpSpPr>
          <p:sp>
            <p:nvSpPr>
              <p:cNvPr id="1133" name="Oval 1132">
                <a:extLst>
                  <a:ext uri="{FF2B5EF4-FFF2-40B4-BE49-F238E27FC236}">
                    <a16:creationId xmlns:a16="http://schemas.microsoft.com/office/drawing/2014/main" id="{477062FA-EEA0-4FF1-94B1-637D47ADDF7E}"/>
                  </a:ext>
                </a:extLst>
              </p:cNvPr>
              <p:cNvSpPr/>
              <p:nvPr/>
            </p:nvSpPr>
            <p:spPr>
              <a:xfrm>
                <a:off x="315694"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34" name="Oval 1133">
                <a:extLst>
                  <a:ext uri="{FF2B5EF4-FFF2-40B4-BE49-F238E27FC236}">
                    <a16:creationId xmlns:a16="http://schemas.microsoft.com/office/drawing/2014/main" id="{F5B5D361-6122-4280-969E-F766D188C707}"/>
                  </a:ext>
                </a:extLst>
              </p:cNvPr>
              <p:cNvSpPr/>
              <p:nvPr/>
            </p:nvSpPr>
            <p:spPr>
              <a:xfrm>
                <a:off x="1363097"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35" name="Oval 1134">
                <a:extLst>
                  <a:ext uri="{FF2B5EF4-FFF2-40B4-BE49-F238E27FC236}">
                    <a16:creationId xmlns:a16="http://schemas.microsoft.com/office/drawing/2014/main" id="{B4F66E41-73A9-4472-A8CA-EA43A9345A73}"/>
                  </a:ext>
                </a:extLst>
              </p:cNvPr>
              <p:cNvSpPr/>
              <p:nvPr/>
            </p:nvSpPr>
            <p:spPr>
              <a:xfrm>
                <a:off x="2410500"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36" name="Oval 1135">
                <a:extLst>
                  <a:ext uri="{FF2B5EF4-FFF2-40B4-BE49-F238E27FC236}">
                    <a16:creationId xmlns:a16="http://schemas.microsoft.com/office/drawing/2014/main" id="{21F45B13-DE04-42DA-A873-5C06BCECDF1E}"/>
                  </a:ext>
                </a:extLst>
              </p:cNvPr>
              <p:cNvSpPr/>
              <p:nvPr/>
            </p:nvSpPr>
            <p:spPr>
              <a:xfrm>
                <a:off x="3457903"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37" name="Oval 1136">
                <a:extLst>
                  <a:ext uri="{FF2B5EF4-FFF2-40B4-BE49-F238E27FC236}">
                    <a16:creationId xmlns:a16="http://schemas.microsoft.com/office/drawing/2014/main" id="{97999893-6035-49A8-8C64-3EE5B51BE2F5}"/>
                  </a:ext>
                </a:extLst>
              </p:cNvPr>
              <p:cNvSpPr/>
              <p:nvPr/>
            </p:nvSpPr>
            <p:spPr>
              <a:xfrm>
                <a:off x="4505306"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38" name="Oval 1137">
                <a:extLst>
                  <a:ext uri="{FF2B5EF4-FFF2-40B4-BE49-F238E27FC236}">
                    <a16:creationId xmlns:a16="http://schemas.microsoft.com/office/drawing/2014/main" id="{1D547BF3-F2CB-4CC9-907B-41F7A4A85F21}"/>
                  </a:ext>
                </a:extLst>
              </p:cNvPr>
              <p:cNvSpPr/>
              <p:nvPr/>
            </p:nvSpPr>
            <p:spPr>
              <a:xfrm>
                <a:off x="5552709"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39" name="Oval 1138">
                <a:extLst>
                  <a:ext uri="{FF2B5EF4-FFF2-40B4-BE49-F238E27FC236}">
                    <a16:creationId xmlns:a16="http://schemas.microsoft.com/office/drawing/2014/main" id="{40E419BC-C937-49E2-BBA4-029BC36C9764}"/>
                  </a:ext>
                </a:extLst>
              </p:cNvPr>
              <p:cNvSpPr/>
              <p:nvPr/>
            </p:nvSpPr>
            <p:spPr>
              <a:xfrm>
                <a:off x="6600112"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40" name="Oval 1139">
                <a:extLst>
                  <a:ext uri="{FF2B5EF4-FFF2-40B4-BE49-F238E27FC236}">
                    <a16:creationId xmlns:a16="http://schemas.microsoft.com/office/drawing/2014/main" id="{290C7D90-8292-4500-A412-044E0F47EF07}"/>
                  </a:ext>
                </a:extLst>
              </p:cNvPr>
              <p:cNvSpPr/>
              <p:nvPr/>
            </p:nvSpPr>
            <p:spPr>
              <a:xfrm>
                <a:off x="7647515"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41" name="Oval 1140">
                <a:extLst>
                  <a:ext uri="{FF2B5EF4-FFF2-40B4-BE49-F238E27FC236}">
                    <a16:creationId xmlns:a16="http://schemas.microsoft.com/office/drawing/2014/main" id="{8FB84DD0-DE16-4412-ADDA-B377E42C214E}"/>
                  </a:ext>
                </a:extLst>
              </p:cNvPr>
              <p:cNvSpPr/>
              <p:nvPr/>
            </p:nvSpPr>
            <p:spPr>
              <a:xfrm>
                <a:off x="8694918"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42" name="Oval 1141">
                <a:extLst>
                  <a:ext uri="{FF2B5EF4-FFF2-40B4-BE49-F238E27FC236}">
                    <a16:creationId xmlns:a16="http://schemas.microsoft.com/office/drawing/2014/main" id="{733C4AE6-32C3-4BDA-A81C-B4F14A20E54D}"/>
                  </a:ext>
                </a:extLst>
              </p:cNvPr>
              <p:cNvSpPr/>
              <p:nvPr/>
            </p:nvSpPr>
            <p:spPr>
              <a:xfrm>
                <a:off x="9742321"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43" name="Oval 1142">
                <a:extLst>
                  <a:ext uri="{FF2B5EF4-FFF2-40B4-BE49-F238E27FC236}">
                    <a16:creationId xmlns:a16="http://schemas.microsoft.com/office/drawing/2014/main" id="{F8E6B37B-8F13-4CB2-9005-3DD0A9D40607}"/>
                  </a:ext>
                </a:extLst>
              </p:cNvPr>
              <p:cNvSpPr/>
              <p:nvPr/>
            </p:nvSpPr>
            <p:spPr>
              <a:xfrm>
                <a:off x="10789724"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44" name="Oval 1143">
                <a:extLst>
                  <a:ext uri="{FF2B5EF4-FFF2-40B4-BE49-F238E27FC236}">
                    <a16:creationId xmlns:a16="http://schemas.microsoft.com/office/drawing/2014/main" id="{BF712AFF-899C-43F7-B3E5-25E949635F66}"/>
                  </a:ext>
                </a:extLst>
              </p:cNvPr>
              <p:cNvSpPr/>
              <p:nvPr/>
            </p:nvSpPr>
            <p:spPr>
              <a:xfrm>
                <a:off x="11837130" y="5721298"/>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145" name="Straight Connector 1144">
                <a:extLst>
                  <a:ext uri="{FF2B5EF4-FFF2-40B4-BE49-F238E27FC236}">
                    <a16:creationId xmlns:a16="http://schemas.microsoft.com/office/drawing/2014/main" id="{A8CD621C-4FD7-4B28-9F7D-4D432C2CAFCF}"/>
                  </a:ext>
                </a:extLst>
              </p:cNvPr>
              <p:cNvCxnSpPr>
                <a:cxnSpLocks/>
              </p:cNvCxnSpPr>
              <p:nvPr/>
            </p:nvCxnSpPr>
            <p:spPr>
              <a:xfrm>
                <a:off x="0" y="5733238"/>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nvGrpSpPr>
            <p:cNvPr id="1119" name="Group 1118">
              <a:extLst>
                <a:ext uri="{FF2B5EF4-FFF2-40B4-BE49-F238E27FC236}">
                  <a16:creationId xmlns:a16="http://schemas.microsoft.com/office/drawing/2014/main" id="{C595D251-134A-455A-BACC-F257FBB6929B}"/>
                </a:ext>
              </a:extLst>
            </p:cNvPr>
            <p:cNvGrpSpPr/>
            <p:nvPr/>
          </p:nvGrpSpPr>
          <p:grpSpPr>
            <a:xfrm>
              <a:off x="0" y="6560242"/>
              <a:ext cx="12188825" cy="36000"/>
              <a:chOff x="0" y="6270682"/>
              <a:chExt cx="12188825" cy="36000"/>
            </a:xfrm>
          </p:grpSpPr>
          <p:sp>
            <p:nvSpPr>
              <p:cNvPr id="1120" name="Oval 1119">
                <a:extLst>
                  <a:ext uri="{FF2B5EF4-FFF2-40B4-BE49-F238E27FC236}">
                    <a16:creationId xmlns:a16="http://schemas.microsoft.com/office/drawing/2014/main" id="{EDC42516-81C2-4CD7-8DE1-5B83D3A37DAA}"/>
                  </a:ext>
                </a:extLst>
              </p:cNvPr>
              <p:cNvSpPr/>
              <p:nvPr/>
            </p:nvSpPr>
            <p:spPr>
              <a:xfrm>
                <a:off x="315694"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21" name="Oval 1120">
                <a:extLst>
                  <a:ext uri="{FF2B5EF4-FFF2-40B4-BE49-F238E27FC236}">
                    <a16:creationId xmlns:a16="http://schemas.microsoft.com/office/drawing/2014/main" id="{BBF18BD0-7A52-4475-8F7B-C63643554F90}"/>
                  </a:ext>
                </a:extLst>
              </p:cNvPr>
              <p:cNvSpPr/>
              <p:nvPr/>
            </p:nvSpPr>
            <p:spPr>
              <a:xfrm>
                <a:off x="1363097"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22" name="Oval 1121">
                <a:extLst>
                  <a:ext uri="{FF2B5EF4-FFF2-40B4-BE49-F238E27FC236}">
                    <a16:creationId xmlns:a16="http://schemas.microsoft.com/office/drawing/2014/main" id="{0BE54029-49EB-48F3-8B94-1383619A2DC4}"/>
                  </a:ext>
                </a:extLst>
              </p:cNvPr>
              <p:cNvSpPr/>
              <p:nvPr/>
            </p:nvSpPr>
            <p:spPr>
              <a:xfrm>
                <a:off x="2410500"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23" name="Oval 1122">
                <a:extLst>
                  <a:ext uri="{FF2B5EF4-FFF2-40B4-BE49-F238E27FC236}">
                    <a16:creationId xmlns:a16="http://schemas.microsoft.com/office/drawing/2014/main" id="{1B1B4CAA-8D38-41B7-8039-50E1CC35B54F}"/>
                  </a:ext>
                </a:extLst>
              </p:cNvPr>
              <p:cNvSpPr/>
              <p:nvPr/>
            </p:nvSpPr>
            <p:spPr>
              <a:xfrm>
                <a:off x="3457903"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24" name="Oval 1123">
                <a:extLst>
                  <a:ext uri="{FF2B5EF4-FFF2-40B4-BE49-F238E27FC236}">
                    <a16:creationId xmlns:a16="http://schemas.microsoft.com/office/drawing/2014/main" id="{D42E3200-7CAB-4252-91A2-F2F1C8865C2C}"/>
                  </a:ext>
                </a:extLst>
              </p:cNvPr>
              <p:cNvSpPr/>
              <p:nvPr/>
            </p:nvSpPr>
            <p:spPr>
              <a:xfrm>
                <a:off x="4505306"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25" name="Oval 1124">
                <a:extLst>
                  <a:ext uri="{FF2B5EF4-FFF2-40B4-BE49-F238E27FC236}">
                    <a16:creationId xmlns:a16="http://schemas.microsoft.com/office/drawing/2014/main" id="{5ED2FD0D-3DA1-48CF-972B-1683A9396874}"/>
                  </a:ext>
                </a:extLst>
              </p:cNvPr>
              <p:cNvSpPr/>
              <p:nvPr/>
            </p:nvSpPr>
            <p:spPr>
              <a:xfrm>
                <a:off x="5552709"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26" name="Oval 1125">
                <a:extLst>
                  <a:ext uri="{FF2B5EF4-FFF2-40B4-BE49-F238E27FC236}">
                    <a16:creationId xmlns:a16="http://schemas.microsoft.com/office/drawing/2014/main" id="{D4EB4FFD-D935-48D3-970C-C49F5BFBD1DA}"/>
                  </a:ext>
                </a:extLst>
              </p:cNvPr>
              <p:cNvSpPr/>
              <p:nvPr/>
            </p:nvSpPr>
            <p:spPr>
              <a:xfrm>
                <a:off x="6600112"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27" name="Oval 1126">
                <a:extLst>
                  <a:ext uri="{FF2B5EF4-FFF2-40B4-BE49-F238E27FC236}">
                    <a16:creationId xmlns:a16="http://schemas.microsoft.com/office/drawing/2014/main" id="{334107AF-D67F-454E-9087-0D386F5B9C09}"/>
                  </a:ext>
                </a:extLst>
              </p:cNvPr>
              <p:cNvSpPr/>
              <p:nvPr/>
            </p:nvSpPr>
            <p:spPr>
              <a:xfrm>
                <a:off x="7647515"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28" name="Oval 1127">
                <a:extLst>
                  <a:ext uri="{FF2B5EF4-FFF2-40B4-BE49-F238E27FC236}">
                    <a16:creationId xmlns:a16="http://schemas.microsoft.com/office/drawing/2014/main" id="{D2D8E35E-938E-4977-91F7-3383FBEC2451}"/>
                  </a:ext>
                </a:extLst>
              </p:cNvPr>
              <p:cNvSpPr/>
              <p:nvPr/>
            </p:nvSpPr>
            <p:spPr>
              <a:xfrm>
                <a:off x="8694918"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29" name="Oval 1128">
                <a:extLst>
                  <a:ext uri="{FF2B5EF4-FFF2-40B4-BE49-F238E27FC236}">
                    <a16:creationId xmlns:a16="http://schemas.microsoft.com/office/drawing/2014/main" id="{6E3BDFC6-653A-4C82-970B-D6783C38B2D6}"/>
                  </a:ext>
                </a:extLst>
              </p:cNvPr>
              <p:cNvSpPr/>
              <p:nvPr/>
            </p:nvSpPr>
            <p:spPr>
              <a:xfrm>
                <a:off x="9742321"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30" name="Oval 1129">
                <a:extLst>
                  <a:ext uri="{FF2B5EF4-FFF2-40B4-BE49-F238E27FC236}">
                    <a16:creationId xmlns:a16="http://schemas.microsoft.com/office/drawing/2014/main" id="{2DD0501A-DD4E-4964-8DFE-4C0B7878CEF9}"/>
                  </a:ext>
                </a:extLst>
              </p:cNvPr>
              <p:cNvSpPr/>
              <p:nvPr/>
            </p:nvSpPr>
            <p:spPr>
              <a:xfrm>
                <a:off x="10789724"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1131" name="Oval 1130">
                <a:extLst>
                  <a:ext uri="{FF2B5EF4-FFF2-40B4-BE49-F238E27FC236}">
                    <a16:creationId xmlns:a16="http://schemas.microsoft.com/office/drawing/2014/main" id="{2DBE3B7E-CA13-40D3-BFE5-A6598FDF0831}"/>
                  </a:ext>
                </a:extLst>
              </p:cNvPr>
              <p:cNvSpPr/>
              <p:nvPr/>
            </p:nvSpPr>
            <p:spPr>
              <a:xfrm>
                <a:off x="11837130" y="6270682"/>
                <a:ext cx="36000" cy="36000"/>
              </a:xfrm>
              <a:prstGeom prst="ellipse">
                <a:avLst/>
              </a:prstGeom>
              <a:solidFill>
                <a:sysClr val="window" lastClr="FFFFFF">
                  <a:alpha val="6000"/>
                </a:sysClr>
              </a:solidFill>
              <a:ln w="25400" cap="flat" cmpd="sng" algn="ctr">
                <a:solidFill>
                  <a:sysClr val="window" lastClr="FFFFFF">
                    <a:alpha val="6000"/>
                  </a:sysClr>
                </a:solid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cxnSp>
            <p:nvCxnSpPr>
              <p:cNvPr id="1132" name="Straight Connector 1131">
                <a:extLst>
                  <a:ext uri="{FF2B5EF4-FFF2-40B4-BE49-F238E27FC236}">
                    <a16:creationId xmlns:a16="http://schemas.microsoft.com/office/drawing/2014/main" id="{7B2FFF55-970A-4654-AF37-132550FCBFE6}"/>
                  </a:ext>
                </a:extLst>
              </p:cNvPr>
              <p:cNvCxnSpPr>
                <a:cxnSpLocks/>
              </p:cNvCxnSpPr>
              <p:nvPr/>
            </p:nvCxnSpPr>
            <p:spPr>
              <a:xfrm>
                <a:off x="0" y="6282257"/>
                <a:ext cx="12188825" cy="0"/>
              </a:xfrm>
              <a:prstGeom prst="line">
                <a:avLst/>
              </a:prstGeom>
              <a:solidFill>
                <a:sysClr val="window" lastClr="FFFFFF">
                  <a:alpha val="6000"/>
                </a:sysClr>
              </a:solidFill>
              <a:ln w="9525" cap="flat" cmpd="sng" algn="ctr">
                <a:solidFill>
                  <a:sysClr val="window" lastClr="FFFFFF">
                    <a:alpha val="6000"/>
                  </a:sysClr>
                </a:solidFill>
                <a:prstDash val="solid"/>
              </a:ln>
              <a:effectLst/>
            </p:spPr>
          </p:cxnSp>
        </p:grpSp>
      </p:grpSp>
      <p:sp>
        <p:nvSpPr>
          <p:cNvPr id="1276" name="Title 2">
            <a:extLst>
              <a:ext uri="{FF2B5EF4-FFF2-40B4-BE49-F238E27FC236}">
                <a16:creationId xmlns:a16="http://schemas.microsoft.com/office/drawing/2014/main" id="{0BB868E4-E9F0-4D6F-8635-D715489764D1}"/>
              </a:ext>
            </a:extLst>
          </p:cNvPr>
          <p:cNvSpPr txBox="1">
            <a:spLocks/>
          </p:cNvSpPr>
          <p:nvPr/>
        </p:nvSpPr>
        <p:spPr>
          <a:xfrm>
            <a:off x="478970" y="-46106"/>
            <a:ext cx="10969943" cy="711081"/>
          </a:xfrm>
          <a:prstGeom prst="rect">
            <a:avLst/>
          </a:prstGeom>
        </p:spPr>
        <p:txBody>
          <a:bodyPr vert="horz" lIns="121899" tIns="60949" rIns="121899" bIns="60949" rtlCol="0" anchor="ctr">
            <a:no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marL="0" marR="0" lvl="0" indent="0" defTabSz="1218987" rtl="0" eaLnBrk="1" fontAlgn="auto" latinLnBrk="0" hangingPunct="1">
              <a:lnSpc>
                <a:spcPct val="100000"/>
              </a:lnSpc>
              <a:spcBef>
                <a:spcPct val="0"/>
              </a:spcBef>
              <a:spcAft>
                <a:spcPts val="0"/>
              </a:spcAft>
              <a:buClrTx/>
              <a:buSzTx/>
              <a:buFontTx/>
              <a:buNone/>
              <a:tabLst/>
              <a:defRPr/>
            </a:pPr>
            <a:r>
              <a:rPr kumimoji="0" lang="en-IN" sz="2400" b="1" i="0" u="none" strike="noStrike" kern="1200" cap="none" spc="0" normalizeH="0" baseline="0" noProof="0" dirty="0">
                <a:ln>
                  <a:noFill/>
                </a:ln>
                <a:effectLst/>
                <a:uLnTx/>
                <a:uFillTx/>
                <a:latin typeface="Calibri"/>
                <a:ea typeface="+mj-ea"/>
                <a:cs typeface="+mj-cs"/>
              </a:rPr>
              <a:t>Input &amp; Output Model Concept</a:t>
            </a:r>
            <a:endParaRPr kumimoji="0" lang="en-US" sz="2400" b="1" i="0" u="none" strike="noStrike" kern="1200" cap="none" spc="0" normalizeH="0" baseline="0" noProof="0" dirty="0">
              <a:ln>
                <a:noFill/>
              </a:ln>
              <a:effectLst/>
              <a:uLnTx/>
              <a:uFillTx/>
              <a:latin typeface="Calibri"/>
              <a:ea typeface="+mj-ea"/>
              <a:cs typeface="+mj-cs"/>
            </a:endParaRPr>
          </a:p>
        </p:txBody>
      </p:sp>
      <p:sp>
        <p:nvSpPr>
          <p:cNvPr id="1277" name="Freeform 5">
            <a:extLst>
              <a:ext uri="{FF2B5EF4-FFF2-40B4-BE49-F238E27FC236}">
                <a16:creationId xmlns:a16="http://schemas.microsoft.com/office/drawing/2014/main" id="{FB87BBFF-4DDA-40AC-B9BE-031F4C6801E9}"/>
              </a:ext>
            </a:extLst>
          </p:cNvPr>
          <p:cNvSpPr>
            <a:spLocks/>
          </p:cNvSpPr>
          <p:nvPr/>
        </p:nvSpPr>
        <p:spPr bwMode="auto">
          <a:xfrm>
            <a:off x="2985792" y="2090501"/>
            <a:ext cx="6326188" cy="3388113"/>
          </a:xfrm>
          <a:custGeom>
            <a:avLst/>
            <a:gdLst>
              <a:gd name="T0" fmla="*/ 0 w 11955"/>
              <a:gd name="T1" fmla="*/ 2814 h 6631"/>
              <a:gd name="T2" fmla="*/ 0 w 11955"/>
              <a:gd name="T3" fmla="*/ 5362 h 6631"/>
              <a:gd name="T4" fmla="*/ 108 w 11955"/>
              <a:gd name="T5" fmla="*/ 6359 h 6631"/>
              <a:gd name="T6" fmla="*/ 474 w 11955"/>
              <a:gd name="T7" fmla="*/ 5841 h 6631"/>
              <a:gd name="T8" fmla="*/ 903 w 11955"/>
              <a:gd name="T9" fmla="*/ 5385 h 6631"/>
              <a:gd name="T10" fmla="*/ 1388 w 11955"/>
              <a:gd name="T11" fmla="*/ 4989 h 6631"/>
              <a:gd name="T12" fmla="*/ 1921 w 11955"/>
              <a:gd name="T13" fmla="*/ 4652 h 6631"/>
              <a:gd name="T14" fmla="*/ 2494 w 11955"/>
              <a:gd name="T15" fmla="*/ 4371 h 6631"/>
              <a:gd name="T16" fmla="*/ 3101 w 11955"/>
              <a:gd name="T17" fmla="*/ 4146 h 6631"/>
              <a:gd name="T18" fmla="*/ 3734 w 11955"/>
              <a:gd name="T19" fmla="*/ 3972 h 6631"/>
              <a:gd name="T20" fmla="*/ 4386 w 11955"/>
              <a:gd name="T21" fmla="*/ 3847 h 6631"/>
              <a:gd name="T22" fmla="*/ 5051 w 11955"/>
              <a:gd name="T23" fmla="*/ 3770 h 6631"/>
              <a:gd name="T24" fmla="*/ 5720 w 11955"/>
              <a:gd name="T25" fmla="*/ 3741 h 6631"/>
              <a:gd name="T26" fmla="*/ 6357 w 11955"/>
              <a:gd name="T27" fmla="*/ 3752 h 6631"/>
              <a:gd name="T28" fmla="*/ 6999 w 11955"/>
              <a:gd name="T29" fmla="*/ 3805 h 6631"/>
              <a:gd name="T30" fmla="*/ 7658 w 11955"/>
              <a:gd name="T31" fmla="*/ 3900 h 6631"/>
              <a:gd name="T32" fmla="*/ 8319 w 11955"/>
              <a:gd name="T33" fmla="*/ 4041 h 6631"/>
              <a:gd name="T34" fmla="*/ 8970 w 11955"/>
              <a:gd name="T35" fmla="*/ 4233 h 6631"/>
              <a:gd name="T36" fmla="*/ 9598 w 11955"/>
              <a:gd name="T37" fmla="*/ 4478 h 6631"/>
              <a:gd name="T38" fmla="*/ 10191 w 11955"/>
              <a:gd name="T39" fmla="*/ 4780 h 6631"/>
              <a:gd name="T40" fmla="*/ 10735 w 11955"/>
              <a:gd name="T41" fmla="*/ 5143 h 6631"/>
              <a:gd name="T42" fmla="*/ 11220 w 11955"/>
              <a:gd name="T43" fmla="*/ 5570 h 6631"/>
              <a:gd name="T44" fmla="*/ 11631 w 11955"/>
              <a:gd name="T45" fmla="*/ 6064 h 6631"/>
              <a:gd name="T46" fmla="*/ 11955 w 11955"/>
              <a:gd name="T47" fmla="*/ 6631 h 6631"/>
              <a:gd name="T48" fmla="*/ 11841 w 11955"/>
              <a:gd name="T49" fmla="*/ 260 h 6631"/>
              <a:gd name="T50" fmla="*/ 11450 w 11955"/>
              <a:gd name="T51" fmla="*/ 779 h 6631"/>
              <a:gd name="T52" fmla="*/ 10994 w 11955"/>
              <a:gd name="T53" fmla="*/ 1227 h 6631"/>
              <a:gd name="T54" fmla="*/ 10480 w 11955"/>
              <a:gd name="T55" fmla="*/ 1611 h 6631"/>
              <a:gd name="T56" fmla="*/ 9921 w 11955"/>
              <a:gd name="T57" fmla="*/ 1931 h 6631"/>
              <a:gd name="T58" fmla="*/ 9325 w 11955"/>
              <a:gd name="T59" fmla="*/ 2194 h 6631"/>
              <a:gd name="T60" fmla="*/ 8702 w 11955"/>
              <a:gd name="T61" fmla="*/ 2403 h 6631"/>
              <a:gd name="T62" fmla="*/ 8063 w 11955"/>
              <a:gd name="T63" fmla="*/ 2562 h 6631"/>
              <a:gd name="T64" fmla="*/ 7417 w 11955"/>
              <a:gd name="T65" fmla="*/ 2674 h 6631"/>
              <a:gd name="T66" fmla="*/ 6776 w 11955"/>
              <a:gd name="T67" fmla="*/ 2746 h 6631"/>
              <a:gd name="T68" fmla="*/ 6148 w 11955"/>
              <a:gd name="T69" fmla="*/ 2781 h 6631"/>
              <a:gd name="T70" fmla="*/ 5497 w 11955"/>
              <a:gd name="T71" fmla="*/ 2780 h 6631"/>
              <a:gd name="T72" fmla="*/ 4831 w 11955"/>
              <a:gd name="T73" fmla="*/ 2732 h 6631"/>
              <a:gd name="T74" fmla="*/ 4172 w 11955"/>
              <a:gd name="T75" fmla="*/ 2639 h 6631"/>
              <a:gd name="T76" fmla="*/ 3529 w 11955"/>
              <a:gd name="T77" fmla="*/ 2495 h 6631"/>
              <a:gd name="T78" fmla="*/ 2908 w 11955"/>
              <a:gd name="T79" fmla="*/ 2302 h 6631"/>
              <a:gd name="T80" fmla="*/ 2313 w 11955"/>
              <a:gd name="T81" fmla="*/ 2055 h 6631"/>
              <a:gd name="T82" fmla="*/ 1754 w 11955"/>
              <a:gd name="T83" fmla="*/ 1757 h 6631"/>
              <a:gd name="T84" fmla="*/ 1237 w 11955"/>
              <a:gd name="T85" fmla="*/ 1403 h 6631"/>
              <a:gd name="T86" fmla="*/ 768 w 11955"/>
              <a:gd name="T87" fmla="*/ 993 h 6631"/>
              <a:gd name="T88" fmla="*/ 352 w 11955"/>
              <a:gd name="T89" fmla="*/ 526 h 6631"/>
              <a:gd name="T90" fmla="*/ 0 w 11955"/>
              <a:gd name="T91" fmla="*/ 0 h 6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955" h="6631">
                <a:moveTo>
                  <a:pt x="0" y="0"/>
                </a:moveTo>
                <a:lnTo>
                  <a:pt x="0" y="1968"/>
                </a:lnTo>
                <a:lnTo>
                  <a:pt x="0" y="2814"/>
                </a:lnTo>
                <a:lnTo>
                  <a:pt x="0" y="3661"/>
                </a:lnTo>
                <a:lnTo>
                  <a:pt x="0" y="4484"/>
                </a:lnTo>
                <a:lnTo>
                  <a:pt x="0" y="5362"/>
                </a:lnTo>
                <a:lnTo>
                  <a:pt x="0" y="6204"/>
                </a:lnTo>
                <a:lnTo>
                  <a:pt x="0" y="6546"/>
                </a:lnTo>
                <a:lnTo>
                  <a:pt x="108" y="6359"/>
                </a:lnTo>
                <a:lnTo>
                  <a:pt x="222" y="6180"/>
                </a:lnTo>
                <a:lnTo>
                  <a:pt x="345" y="6007"/>
                </a:lnTo>
                <a:lnTo>
                  <a:pt x="474" y="5841"/>
                </a:lnTo>
                <a:lnTo>
                  <a:pt x="611" y="5683"/>
                </a:lnTo>
                <a:lnTo>
                  <a:pt x="754" y="5530"/>
                </a:lnTo>
                <a:lnTo>
                  <a:pt x="903" y="5385"/>
                </a:lnTo>
                <a:lnTo>
                  <a:pt x="1060" y="5247"/>
                </a:lnTo>
                <a:lnTo>
                  <a:pt x="1221" y="5115"/>
                </a:lnTo>
                <a:lnTo>
                  <a:pt x="1388" y="4989"/>
                </a:lnTo>
                <a:lnTo>
                  <a:pt x="1561" y="4871"/>
                </a:lnTo>
                <a:lnTo>
                  <a:pt x="1739" y="4758"/>
                </a:lnTo>
                <a:lnTo>
                  <a:pt x="1921" y="4652"/>
                </a:lnTo>
                <a:lnTo>
                  <a:pt x="2108" y="4553"/>
                </a:lnTo>
                <a:lnTo>
                  <a:pt x="2299" y="4460"/>
                </a:lnTo>
                <a:lnTo>
                  <a:pt x="2494" y="4371"/>
                </a:lnTo>
                <a:lnTo>
                  <a:pt x="2694" y="4291"/>
                </a:lnTo>
                <a:lnTo>
                  <a:pt x="2896" y="4215"/>
                </a:lnTo>
                <a:lnTo>
                  <a:pt x="3101" y="4146"/>
                </a:lnTo>
                <a:lnTo>
                  <a:pt x="3310" y="4082"/>
                </a:lnTo>
                <a:lnTo>
                  <a:pt x="3521" y="4023"/>
                </a:lnTo>
                <a:lnTo>
                  <a:pt x="3734" y="3972"/>
                </a:lnTo>
                <a:lnTo>
                  <a:pt x="3951" y="3924"/>
                </a:lnTo>
                <a:lnTo>
                  <a:pt x="4167" y="3883"/>
                </a:lnTo>
                <a:lnTo>
                  <a:pt x="4386" y="3847"/>
                </a:lnTo>
                <a:lnTo>
                  <a:pt x="4607" y="3816"/>
                </a:lnTo>
                <a:lnTo>
                  <a:pt x="4828" y="3791"/>
                </a:lnTo>
                <a:lnTo>
                  <a:pt x="5051" y="3770"/>
                </a:lnTo>
                <a:lnTo>
                  <a:pt x="5274" y="3755"/>
                </a:lnTo>
                <a:lnTo>
                  <a:pt x="5497" y="3746"/>
                </a:lnTo>
                <a:lnTo>
                  <a:pt x="5720" y="3741"/>
                </a:lnTo>
                <a:lnTo>
                  <a:pt x="5943" y="3740"/>
                </a:lnTo>
                <a:lnTo>
                  <a:pt x="6148" y="3745"/>
                </a:lnTo>
                <a:lnTo>
                  <a:pt x="6357" y="3752"/>
                </a:lnTo>
                <a:lnTo>
                  <a:pt x="6568" y="3765"/>
                </a:lnTo>
                <a:lnTo>
                  <a:pt x="6782" y="3783"/>
                </a:lnTo>
                <a:lnTo>
                  <a:pt x="6999" y="3805"/>
                </a:lnTo>
                <a:lnTo>
                  <a:pt x="7218" y="3831"/>
                </a:lnTo>
                <a:lnTo>
                  <a:pt x="7437" y="3863"/>
                </a:lnTo>
                <a:lnTo>
                  <a:pt x="7658" y="3900"/>
                </a:lnTo>
                <a:lnTo>
                  <a:pt x="7878" y="3941"/>
                </a:lnTo>
                <a:lnTo>
                  <a:pt x="8098" y="3988"/>
                </a:lnTo>
                <a:lnTo>
                  <a:pt x="8319" y="4041"/>
                </a:lnTo>
                <a:lnTo>
                  <a:pt x="8538" y="4098"/>
                </a:lnTo>
                <a:lnTo>
                  <a:pt x="8754" y="4162"/>
                </a:lnTo>
                <a:lnTo>
                  <a:pt x="8970" y="4233"/>
                </a:lnTo>
                <a:lnTo>
                  <a:pt x="9182" y="4307"/>
                </a:lnTo>
                <a:lnTo>
                  <a:pt x="9391" y="4389"/>
                </a:lnTo>
                <a:lnTo>
                  <a:pt x="9598" y="4478"/>
                </a:lnTo>
                <a:lnTo>
                  <a:pt x="9800" y="4571"/>
                </a:lnTo>
                <a:lnTo>
                  <a:pt x="9997" y="4673"/>
                </a:lnTo>
                <a:lnTo>
                  <a:pt x="10191" y="4780"/>
                </a:lnTo>
                <a:lnTo>
                  <a:pt x="10378" y="4894"/>
                </a:lnTo>
                <a:lnTo>
                  <a:pt x="10560" y="5015"/>
                </a:lnTo>
                <a:lnTo>
                  <a:pt x="10735" y="5143"/>
                </a:lnTo>
                <a:lnTo>
                  <a:pt x="10905" y="5278"/>
                </a:lnTo>
                <a:lnTo>
                  <a:pt x="11066" y="5420"/>
                </a:lnTo>
                <a:lnTo>
                  <a:pt x="11220" y="5570"/>
                </a:lnTo>
                <a:lnTo>
                  <a:pt x="11366" y="5727"/>
                </a:lnTo>
                <a:lnTo>
                  <a:pt x="11503" y="5893"/>
                </a:lnTo>
                <a:lnTo>
                  <a:pt x="11631" y="6064"/>
                </a:lnTo>
                <a:lnTo>
                  <a:pt x="11749" y="6245"/>
                </a:lnTo>
                <a:lnTo>
                  <a:pt x="11858" y="6434"/>
                </a:lnTo>
                <a:lnTo>
                  <a:pt x="11955" y="6631"/>
                </a:lnTo>
                <a:lnTo>
                  <a:pt x="11955" y="1417"/>
                </a:lnTo>
                <a:lnTo>
                  <a:pt x="11955" y="71"/>
                </a:lnTo>
                <a:lnTo>
                  <a:pt x="11841" y="260"/>
                </a:lnTo>
                <a:lnTo>
                  <a:pt x="11720" y="442"/>
                </a:lnTo>
                <a:lnTo>
                  <a:pt x="11589" y="614"/>
                </a:lnTo>
                <a:lnTo>
                  <a:pt x="11450" y="779"/>
                </a:lnTo>
                <a:lnTo>
                  <a:pt x="11306" y="937"/>
                </a:lnTo>
                <a:lnTo>
                  <a:pt x="11153" y="1085"/>
                </a:lnTo>
                <a:lnTo>
                  <a:pt x="10994" y="1227"/>
                </a:lnTo>
                <a:lnTo>
                  <a:pt x="10829" y="1362"/>
                </a:lnTo>
                <a:lnTo>
                  <a:pt x="10657" y="1490"/>
                </a:lnTo>
                <a:lnTo>
                  <a:pt x="10480" y="1611"/>
                </a:lnTo>
                <a:lnTo>
                  <a:pt x="10299" y="1723"/>
                </a:lnTo>
                <a:lnTo>
                  <a:pt x="10111" y="1831"/>
                </a:lnTo>
                <a:lnTo>
                  <a:pt x="9921" y="1931"/>
                </a:lnTo>
                <a:lnTo>
                  <a:pt x="9726" y="2025"/>
                </a:lnTo>
                <a:lnTo>
                  <a:pt x="9526" y="2112"/>
                </a:lnTo>
                <a:lnTo>
                  <a:pt x="9325" y="2194"/>
                </a:lnTo>
                <a:lnTo>
                  <a:pt x="9120" y="2269"/>
                </a:lnTo>
                <a:lnTo>
                  <a:pt x="8911" y="2339"/>
                </a:lnTo>
                <a:lnTo>
                  <a:pt x="8702" y="2403"/>
                </a:lnTo>
                <a:lnTo>
                  <a:pt x="8489" y="2460"/>
                </a:lnTo>
                <a:lnTo>
                  <a:pt x="8277" y="2514"/>
                </a:lnTo>
                <a:lnTo>
                  <a:pt x="8063" y="2562"/>
                </a:lnTo>
                <a:lnTo>
                  <a:pt x="7847" y="2604"/>
                </a:lnTo>
                <a:lnTo>
                  <a:pt x="7632" y="2642"/>
                </a:lnTo>
                <a:lnTo>
                  <a:pt x="7417" y="2674"/>
                </a:lnTo>
                <a:lnTo>
                  <a:pt x="7203" y="2703"/>
                </a:lnTo>
                <a:lnTo>
                  <a:pt x="6989" y="2727"/>
                </a:lnTo>
                <a:lnTo>
                  <a:pt x="6776" y="2746"/>
                </a:lnTo>
                <a:lnTo>
                  <a:pt x="6565" y="2762"/>
                </a:lnTo>
                <a:lnTo>
                  <a:pt x="6354" y="2773"/>
                </a:lnTo>
                <a:lnTo>
                  <a:pt x="6148" y="2781"/>
                </a:lnTo>
                <a:lnTo>
                  <a:pt x="5943" y="2785"/>
                </a:lnTo>
                <a:lnTo>
                  <a:pt x="5720" y="2785"/>
                </a:lnTo>
                <a:lnTo>
                  <a:pt x="5497" y="2780"/>
                </a:lnTo>
                <a:lnTo>
                  <a:pt x="5274" y="2769"/>
                </a:lnTo>
                <a:lnTo>
                  <a:pt x="5053" y="2753"/>
                </a:lnTo>
                <a:lnTo>
                  <a:pt x="4831" y="2732"/>
                </a:lnTo>
                <a:lnTo>
                  <a:pt x="4610" y="2707"/>
                </a:lnTo>
                <a:lnTo>
                  <a:pt x="4391" y="2674"/>
                </a:lnTo>
                <a:lnTo>
                  <a:pt x="4172" y="2639"/>
                </a:lnTo>
                <a:lnTo>
                  <a:pt x="3956" y="2596"/>
                </a:lnTo>
                <a:lnTo>
                  <a:pt x="3742" y="2548"/>
                </a:lnTo>
                <a:lnTo>
                  <a:pt x="3529" y="2495"/>
                </a:lnTo>
                <a:lnTo>
                  <a:pt x="3319" y="2436"/>
                </a:lnTo>
                <a:lnTo>
                  <a:pt x="3111" y="2371"/>
                </a:lnTo>
                <a:lnTo>
                  <a:pt x="2908" y="2302"/>
                </a:lnTo>
                <a:lnTo>
                  <a:pt x="2705" y="2225"/>
                </a:lnTo>
                <a:lnTo>
                  <a:pt x="2508" y="2143"/>
                </a:lnTo>
                <a:lnTo>
                  <a:pt x="2313" y="2055"/>
                </a:lnTo>
                <a:lnTo>
                  <a:pt x="2123" y="1962"/>
                </a:lnTo>
                <a:lnTo>
                  <a:pt x="1936" y="1862"/>
                </a:lnTo>
                <a:lnTo>
                  <a:pt x="1754" y="1757"/>
                </a:lnTo>
                <a:lnTo>
                  <a:pt x="1577" y="1645"/>
                </a:lnTo>
                <a:lnTo>
                  <a:pt x="1404" y="1527"/>
                </a:lnTo>
                <a:lnTo>
                  <a:pt x="1237" y="1403"/>
                </a:lnTo>
                <a:lnTo>
                  <a:pt x="1075" y="1272"/>
                </a:lnTo>
                <a:lnTo>
                  <a:pt x="919" y="1136"/>
                </a:lnTo>
                <a:lnTo>
                  <a:pt x="768" y="993"/>
                </a:lnTo>
                <a:lnTo>
                  <a:pt x="623" y="844"/>
                </a:lnTo>
                <a:lnTo>
                  <a:pt x="484" y="688"/>
                </a:lnTo>
                <a:lnTo>
                  <a:pt x="352" y="526"/>
                </a:lnTo>
                <a:lnTo>
                  <a:pt x="228" y="357"/>
                </a:lnTo>
                <a:lnTo>
                  <a:pt x="110" y="182"/>
                </a:lnTo>
                <a:lnTo>
                  <a:pt x="0" y="0"/>
                </a:lnTo>
                <a:close/>
              </a:path>
            </a:pathLst>
          </a:custGeom>
          <a:gradFill>
            <a:gsLst>
              <a:gs pos="64000">
                <a:srgbClr val="0F3A5C"/>
              </a:gs>
              <a:gs pos="41000">
                <a:srgbClr val="0F3A5C"/>
              </a:gs>
              <a:gs pos="14000">
                <a:srgbClr val="06538C"/>
              </a:gs>
              <a:gs pos="94000">
                <a:srgbClr val="03548F"/>
              </a:gs>
            </a:gsLst>
            <a:lin ang="0" scaled="1"/>
          </a:gradFill>
          <a:ln w="25400">
            <a:gradFill>
              <a:gsLst>
                <a:gs pos="58420">
                  <a:srgbClr val="0F3A5C"/>
                </a:gs>
                <a:gs pos="46000">
                  <a:srgbClr val="0F3A5C"/>
                </a:gs>
                <a:gs pos="0">
                  <a:srgbClr val="54A6D8"/>
                </a:gs>
                <a:gs pos="100000">
                  <a:srgbClr val="03548F">
                    <a:lumMod val="30000"/>
                    <a:lumOff val="70000"/>
                  </a:srgbClr>
                </a:gs>
              </a:gsLst>
              <a:lin ang="5400000" scaled="1"/>
            </a:grad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78" name="Freeform 26">
            <a:extLst>
              <a:ext uri="{FF2B5EF4-FFF2-40B4-BE49-F238E27FC236}">
                <a16:creationId xmlns:a16="http://schemas.microsoft.com/office/drawing/2014/main" id="{CE276A72-6B00-43F3-BD0A-7E5A11ABE28D}"/>
              </a:ext>
            </a:extLst>
          </p:cNvPr>
          <p:cNvSpPr>
            <a:spLocks/>
          </p:cNvSpPr>
          <p:nvPr/>
        </p:nvSpPr>
        <p:spPr bwMode="auto">
          <a:xfrm>
            <a:off x="2985792" y="2776688"/>
            <a:ext cx="1322388" cy="1911350"/>
          </a:xfrm>
          <a:custGeom>
            <a:avLst/>
            <a:gdLst>
              <a:gd name="T0" fmla="*/ 0 w 2498"/>
              <a:gd name="T1" fmla="*/ 3613 h 3613"/>
              <a:gd name="T2" fmla="*/ 68 w 2498"/>
              <a:gd name="T3" fmla="*/ 3516 h 3613"/>
              <a:gd name="T4" fmla="*/ 137 w 2498"/>
              <a:gd name="T5" fmla="*/ 3423 h 3613"/>
              <a:gd name="T6" fmla="*/ 210 w 2498"/>
              <a:gd name="T7" fmla="*/ 3333 h 3613"/>
              <a:gd name="T8" fmla="*/ 286 w 2498"/>
              <a:gd name="T9" fmla="*/ 3247 h 3613"/>
              <a:gd name="T10" fmla="*/ 365 w 2498"/>
              <a:gd name="T11" fmla="*/ 3164 h 3613"/>
              <a:gd name="T12" fmla="*/ 449 w 2498"/>
              <a:gd name="T13" fmla="*/ 3085 h 3613"/>
              <a:gd name="T14" fmla="*/ 534 w 2498"/>
              <a:gd name="T15" fmla="*/ 3008 h 3613"/>
              <a:gd name="T16" fmla="*/ 624 w 2498"/>
              <a:gd name="T17" fmla="*/ 2933 h 3613"/>
              <a:gd name="T18" fmla="*/ 719 w 2498"/>
              <a:gd name="T19" fmla="*/ 2863 h 3613"/>
              <a:gd name="T20" fmla="*/ 819 w 2498"/>
              <a:gd name="T21" fmla="*/ 2794 h 3613"/>
              <a:gd name="T22" fmla="*/ 923 w 2498"/>
              <a:gd name="T23" fmla="*/ 2728 h 3613"/>
              <a:gd name="T24" fmla="*/ 1032 w 2498"/>
              <a:gd name="T25" fmla="*/ 2665 h 3613"/>
              <a:gd name="T26" fmla="*/ 1147 w 2498"/>
              <a:gd name="T27" fmla="*/ 2605 h 3613"/>
              <a:gd name="T28" fmla="*/ 1267 w 2498"/>
              <a:gd name="T29" fmla="*/ 2547 h 3613"/>
              <a:gd name="T30" fmla="*/ 1393 w 2498"/>
              <a:gd name="T31" fmla="*/ 2492 h 3613"/>
              <a:gd name="T32" fmla="*/ 1526 w 2498"/>
              <a:gd name="T33" fmla="*/ 2439 h 3613"/>
              <a:gd name="T34" fmla="*/ 2498 w 2498"/>
              <a:gd name="T35" fmla="*/ 1785 h 3613"/>
              <a:gd name="T36" fmla="*/ 1526 w 2498"/>
              <a:gd name="T37" fmla="*/ 1233 h 3613"/>
              <a:gd name="T38" fmla="*/ 1403 w 2498"/>
              <a:gd name="T39" fmla="*/ 1176 h 3613"/>
              <a:gd name="T40" fmla="*/ 1281 w 2498"/>
              <a:gd name="T41" fmla="*/ 1117 h 3613"/>
              <a:gd name="T42" fmla="*/ 1165 w 2498"/>
              <a:gd name="T43" fmla="*/ 1057 h 3613"/>
              <a:gd name="T44" fmla="*/ 1051 w 2498"/>
              <a:gd name="T45" fmla="*/ 993 h 3613"/>
              <a:gd name="T46" fmla="*/ 941 w 2498"/>
              <a:gd name="T47" fmla="*/ 926 h 3613"/>
              <a:gd name="T48" fmla="*/ 833 w 2498"/>
              <a:gd name="T49" fmla="*/ 858 h 3613"/>
              <a:gd name="T50" fmla="*/ 730 w 2498"/>
              <a:gd name="T51" fmla="*/ 786 h 3613"/>
              <a:gd name="T52" fmla="*/ 631 w 2498"/>
              <a:gd name="T53" fmla="*/ 712 h 3613"/>
              <a:gd name="T54" fmla="*/ 536 w 2498"/>
              <a:gd name="T55" fmla="*/ 635 h 3613"/>
              <a:gd name="T56" fmla="*/ 445 w 2498"/>
              <a:gd name="T57" fmla="*/ 555 h 3613"/>
              <a:gd name="T58" fmla="*/ 359 w 2498"/>
              <a:gd name="T59" fmla="*/ 470 h 3613"/>
              <a:gd name="T60" fmla="*/ 277 w 2498"/>
              <a:gd name="T61" fmla="*/ 383 h 3613"/>
              <a:gd name="T62" fmla="*/ 200 w 2498"/>
              <a:gd name="T63" fmla="*/ 293 h 3613"/>
              <a:gd name="T64" fmla="*/ 128 w 2498"/>
              <a:gd name="T65" fmla="*/ 198 h 3613"/>
              <a:gd name="T66" fmla="*/ 62 w 2498"/>
              <a:gd name="T67" fmla="*/ 101 h 3613"/>
              <a:gd name="T68" fmla="*/ 0 w 2498"/>
              <a:gd name="T69" fmla="*/ 0 h 3613"/>
              <a:gd name="T70" fmla="*/ 0 w 2498"/>
              <a:gd name="T71" fmla="*/ 1290 h 3613"/>
              <a:gd name="T72" fmla="*/ 0 w 2498"/>
              <a:gd name="T73" fmla="*/ 2960 h 3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8" h="3613">
                <a:moveTo>
                  <a:pt x="0" y="2960"/>
                </a:moveTo>
                <a:lnTo>
                  <a:pt x="0" y="3613"/>
                </a:lnTo>
                <a:lnTo>
                  <a:pt x="33" y="3564"/>
                </a:lnTo>
                <a:lnTo>
                  <a:pt x="68" y="3516"/>
                </a:lnTo>
                <a:lnTo>
                  <a:pt x="103" y="3469"/>
                </a:lnTo>
                <a:lnTo>
                  <a:pt x="137" y="3423"/>
                </a:lnTo>
                <a:lnTo>
                  <a:pt x="174" y="3378"/>
                </a:lnTo>
                <a:lnTo>
                  <a:pt x="210" y="3333"/>
                </a:lnTo>
                <a:lnTo>
                  <a:pt x="249" y="3290"/>
                </a:lnTo>
                <a:lnTo>
                  <a:pt x="286" y="3247"/>
                </a:lnTo>
                <a:lnTo>
                  <a:pt x="326" y="3205"/>
                </a:lnTo>
                <a:lnTo>
                  <a:pt x="365" y="3164"/>
                </a:lnTo>
                <a:lnTo>
                  <a:pt x="406" y="3124"/>
                </a:lnTo>
                <a:lnTo>
                  <a:pt x="449" y="3085"/>
                </a:lnTo>
                <a:lnTo>
                  <a:pt x="491" y="3045"/>
                </a:lnTo>
                <a:lnTo>
                  <a:pt x="534" y="3008"/>
                </a:lnTo>
                <a:lnTo>
                  <a:pt x="579" y="2970"/>
                </a:lnTo>
                <a:lnTo>
                  <a:pt x="624" y="2933"/>
                </a:lnTo>
                <a:lnTo>
                  <a:pt x="672" y="2897"/>
                </a:lnTo>
                <a:lnTo>
                  <a:pt x="719" y="2863"/>
                </a:lnTo>
                <a:lnTo>
                  <a:pt x="769" y="2828"/>
                </a:lnTo>
                <a:lnTo>
                  <a:pt x="819" y="2794"/>
                </a:lnTo>
                <a:lnTo>
                  <a:pt x="870" y="2760"/>
                </a:lnTo>
                <a:lnTo>
                  <a:pt x="923" y="2728"/>
                </a:lnTo>
                <a:lnTo>
                  <a:pt x="977" y="2696"/>
                </a:lnTo>
                <a:lnTo>
                  <a:pt x="1032" y="2665"/>
                </a:lnTo>
                <a:lnTo>
                  <a:pt x="1089" y="2635"/>
                </a:lnTo>
                <a:lnTo>
                  <a:pt x="1147" y="2605"/>
                </a:lnTo>
                <a:lnTo>
                  <a:pt x="1206" y="2576"/>
                </a:lnTo>
                <a:lnTo>
                  <a:pt x="1267" y="2547"/>
                </a:lnTo>
                <a:lnTo>
                  <a:pt x="1330" y="2519"/>
                </a:lnTo>
                <a:lnTo>
                  <a:pt x="1393" y="2492"/>
                </a:lnTo>
                <a:lnTo>
                  <a:pt x="1460" y="2465"/>
                </a:lnTo>
                <a:lnTo>
                  <a:pt x="1526" y="2439"/>
                </a:lnTo>
                <a:lnTo>
                  <a:pt x="1526" y="2901"/>
                </a:lnTo>
                <a:lnTo>
                  <a:pt x="2498" y="1785"/>
                </a:lnTo>
                <a:lnTo>
                  <a:pt x="1526" y="642"/>
                </a:lnTo>
                <a:lnTo>
                  <a:pt x="1526" y="1233"/>
                </a:lnTo>
                <a:lnTo>
                  <a:pt x="1463" y="1206"/>
                </a:lnTo>
                <a:lnTo>
                  <a:pt x="1403" y="1176"/>
                </a:lnTo>
                <a:lnTo>
                  <a:pt x="1342" y="1147"/>
                </a:lnTo>
                <a:lnTo>
                  <a:pt x="1281" y="1117"/>
                </a:lnTo>
                <a:lnTo>
                  <a:pt x="1223" y="1088"/>
                </a:lnTo>
                <a:lnTo>
                  <a:pt x="1165" y="1057"/>
                </a:lnTo>
                <a:lnTo>
                  <a:pt x="1107" y="1025"/>
                </a:lnTo>
                <a:lnTo>
                  <a:pt x="1051" y="993"/>
                </a:lnTo>
                <a:lnTo>
                  <a:pt x="994" y="960"/>
                </a:lnTo>
                <a:lnTo>
                  <a:pt x="941" y="926"/>
                </a:lnTo>
                <a:lnTo>
                  <a:pt x="887" y="893"/>
                </a:lnTo>
                <a:lnTo>
                  <a:pt x="833" y="858"/>
                </a:lnTo>
                <a:lnTo>
                  <a:pt x="782" y="822"/>
                </a:lnTo>
                <a:lnTo>
                  <a:pt x="730" y="786"/>
                </a:lnTo>
                <a:lnTo>
                  <a:pt x="681" y="749"/>
                </a:lnTo>
                <a:lnTo>
                  <a:pt x="631" y="712"/>
                </a:lnTo>
                <a:lnTo>
                  <a:pt x="583" y="674"/>
                </a:lnTo>
                <a:lnTo>
                  <a:pt x="536" y="635"/>
                </a:lnTo>
                <a:lnTo>
                  <a:pt x="490" y="594"/>
                </a:lnTo>
                <a:lnTo>
                  <a:pt x="445" y="555"/>
                </a:lnTo>
                <a:lnTo>
                  <a:pt x="401" y="512"/>
                </a:lnTo>
                <a:lnTo>
                  <a:pt x="359" y="470"/>
                </a:lnTo>
                <a:lnTo>
                  <a:pt x="318" y="428"/>
                </a:lnTo>
                <a:lnTo>
                  <a:pt x="277" y="383"/>
                </a:lnTo>
                <a:lnTo>
                  <a:pt x="238" y="338"/>
                </a:lnTo>
                <a:lnTo>
                  <a:pt x="200" y="293"/>
                </a:lnTo>
                <a:lnTo>
                  <a:pt x="164" y="246"/>
                </a:lnTo>
                <a:lnTo>
                  <a:pt x="128" y="198"/>
                </a:lnTo>
                <a:lnTo>
                  <a:pt x="95" y="151"/>
                </a:lnTo>
                <a:lnTo>
                  <a:pt x="62" y="101"/>
                </a:lnTo>
                <a:lnTo>
                  <a:pt x="30" y="51"/>
                </a:lnTo>
                <a:lnTo>
                  <a:pt x="0" y="0"/>
                </a:lnTo>
                <a:lnTo>
                  <a:pt x="0" y="444"/>
                </a:lnTo>
                <a:lnTo>
                  <a:pt x="0" y="1290"/>
                </a:lnTo>
                <a:lnTo>
                  <a:pt x="0" y="2137"/>
                </a:lnTo>
                <a:lnTo>
                  <a:pt x="0" y="2960"/>
                </a:lnTo>
                <a:close/>
              </a:path>
            </a:pathLst>
          </a:custGeom>
          <a:solidFill>
            <a:srgbClr val="54A6D8">
              <a:alpha val="78000"/>
            </a:srgbClr>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nvGrpSpPr>
          <p:cNvPr id="1279" name="Group 1278">
            <a:extLst>
              <a:ext uri="{FF2B5EF4-FFF2-40B4-BE49-F238E27FC236}">
                <a16:creationId xmlns:a16="http://schemas.microsoft.com/office/drawing/2014/main" id="{C2360EA3-5A62-4548-885C-B7B745FABFF2}"/>
              </a:ext>
            </a:extLst>
          </p:cNvPr>
          <p:cNvGrpSpPr/>
          <p:nvPr/>
        </p:nvGrpSpPr>
        <p:grpSpPr>
          <a:xfrm>
            <a:off x="414776" y="1218646"/>
            <a:ext cx="2000250" cy="234950"/>
            <a:chOff x="671513" y="1701801"/>
            <a:chExt cx="2000250" cy="234950"/>
          </a:xfrm>
          <a:gradFill>
            <a:gsLst>
              <a:gs pos="0">
                <a:srgbClr val="03548F">
                  <a:lumMod val="75000"/>
                </a:srgbClr>
              </a:gs>
              <a:gs pos="100000">
                <a:srgbClr val="A3D134"/>
              </a:gs>
            </a:gsLst>
            <a:lin ang="5400000" scaled="1"/>
          </a:gradFill>
        </p:grpSpPr>
        <p:sp>
          <p:nvSpPr>
            <p:cNvPr id="1280" name="Freeform 6">
              <a:extLst>
                <a:ext uri="{FF2B5EF4-FFF2-40B4-BE49-F238E27FC236}">
                  <a16:creationId xmlns:a16="http://schemas.microsoft.com/office/drawing/2014/main" id="{0189FD83-DBAB-431D-B492-398A448D3C16}"/>
                </a:ext>
              </a:extLst>
            </p:cNvPr>
            <p:cNvSpPr>
              <a:spLocks/>
            </p:cNvSpPr>
            <p:nvPr/>
          </p:nvSpPr>
          <p:spPr bwMode="auto">
            <a:xfrm>
              <a:off x="671513" y="1701801"/>
              <a:ext cx="254000" cy="169863"/>
            </a:xfrm>
            <a:custGeom>
              <a:avLst/>
              <a:gdLst>
                <a:gd name="T0" fmla="*/ 115 w 479"/>
                <a:gd name="T1" fmla="*/ 97 h 319"/>
                <a:gd name="T2" fmla="*/ 234 w 479"/>
                <a:gd name="T3" fmla="*/ 97 h 319"/>
                <a:gd name="T4" fmla="*/ 234 w 479"/>
                <a:gd name="T5" fmla="*/ 0 h 319"/>
                <a:gd name="T6" fmla="*/ 361 w 479"/>
                <a:gd name="T7" fmla="*/ 0 h 319"/>
                <a:gd name="T8" fmla="*/ 361 w 479"/>
                <a:gd name="T9" fmla="*/ 97 h 319"/>
                <a:gd name="T10" fmla="*/ 479 w 479"/>
                <a:gd name="T11" fmla="*/ 97 h 319"/>
                <a:gd name="T12" fmla="*/ 477 w 479"/>
                <a:gd name="T13" fmla="*/ 319 h 319"/>
                <a:gd name="T14" fmla="*/ 0 w 479"/>
                <a:gd name="T15" fmla="*/ 319 h 319"/>
                <a:gd name="T16" fmla="*/ 0 w 479"/>
                <a:gd name="T17" fmla="*/ 224 h 319"/>
                <a:gd name="T18" fmla="*/ 115 w 479"/>
                <a:gd name="T19" fmla="*/ 224 h 319"/>
                <a:gd name="T20" fmla="*/ 115 w 479"/>
                <a:gd name="T21" fmla="*/ 9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9" h="319">
                  <a:moveTo>
                    <a:pt x="115" y="97"/>
                  </a:moveTo>
                  <a:lnTo>
                    <a:pt x="234" y="97"/>
                  </a:lnTo>
                  <a:lnTo>
                    <a:pt x="234" y="0"/>
                  </a:lnTo>
                  <a:lnTo>
                    <a:pt x="361" y="0"/>
                  </a:lnTo>
                  <a:lnTo>
                    <a:pt x="361" y="97"/>
                  </a:lnTo>
                  <a:lnTo>
                    <a:pt x="479" y="97"/>
                  </a:lnTo>
                  <a:lnTo>
                    <a:pt x="477" y="319"/>
                  </a:lnTo>
                  <a:lnTo>
                    <a:pt x="0" y="319"/>
                  </a:lnTo>
                  <a:lnTo>
                    <a:pt x="0" y="224"/>
                  </a:lnTo>
                  <a:lnTo>
                    <a:pt x="115" y="224"/>
                  </a:lnTo>
                  <a:lnTo>
                    <a:pt x="115"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81" name="Freeform 7">
              <a:extLst>
                <a:ext uri="{FF2B5EF4-FFF2-40B4-BE49-F238E27FC236}">
                  <a16:creationId xmlns:a16="http://schemas.microsoft.com/office/drawing/2014/main" id="{336BCA8C-5D09-4252-912B-3DB7B0897336}"/>
                </a:ext>
              </a:extLst>
            </p:cNvPr>
            <p:cNvSpPr>
              <a:spLocks/>
            </p:cNvSpPr>
            <p:nvPr/>
          </p:nvSpPr>
          <p:spPr bwMode="auto">
            <a:xfrm>
              <a:off x="990601" y="1755776"/>
              <a:ext cx="125413" cy="115888"/>
            </a:xfrm>
            <a:custGeom>
              <a:avLst/>
              <a:gdLst>
                <a:gd name="T0" fmla="*/ 107 w 238"/>
                <a:gd name="T1" fmla="*/ 0 h 217"/>
                <a:gd name="T2" fmla="*/ 233 w 238"/>
                <a:gd name="T3" fmla="*/ 0 h 217"/>
                <a:gd name="T4" fmla="*/ 238 w 238"/>
                <a:gd name="T5" fmla="*/ 217 h 217"/>
                <a:gd name="T6" fmla="*/ 0 w 238"/>
                <a:gd name="T7" fmla="*/ 217 h 217"/>
                <a:gd name="T8" fmla="*/ 0 w 238"/>
                <a:gd name="T9" fmla="*/ 122 h 217"/>
                <a:gd name="T10" fmla="*/ 107 w 238"/>
                <a:gd name="T11" fmla="*/ 122 h 217"/>
                <a:gd name="T12" fmla="*/ 107 w 238"/>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238" h="217">
                  <a:moveTo>
                    <a:pt x="107" y="0"/>
                  </a:moveTo>
                  <a:lnTo>
                    <a:pt x="233" y="0"/>
                  </a:lnTo>
                  <a:lnTo>
                    <a:pt x="238" y="217"/>
                  </a:lnTo>
                  <a:lnTo>
                    <a:pt x="0" y="217"/>
                  </a:lnTo>
                  <a:lnTo>
                    <a:pt x="0" y="122"/>
                  </a:lnTo>
                  <a:lnTo>
                    <a:pt x="107" y="122"/>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82" name="Freeform 8">
              <a:extLst>
                <a:ext uri="{FF2B5EF4-FFF2-40B4-BE49-F238E27FC236}">
                  <a16:creationId xmlns:a16="http://schemas.microsoft.com/office/drawing/2014/main" id="{6CCDDB8A-0B02-478F-A3EF-EF2494115005}"/>
                </a:ext>
              </a:extLst>
            </p:cNvPr>
            <p:cNvSpPr>
              <a:spLocks/>
            </p:cNvSpPr>
            <p:nvPr/>
          </p:nvSpPr>
          <p:spPr bwMode="auto">
            <a:xfrm>
              <a:off x="1419226" y="1755776"/>
              <a:ext cx="185738" cy="115888"/>
            </a:xfrm>
            <a:custGeom>
              <a:avLst/>
              <a:gdLst>
                <a:gd name="T0" fmla="*/ 110 w 351"/>
                <a:gd name="T1" fmla="*/ 0 h 217"/>
                <a:gd name="T2" fmla="*/ 237 w 351"/>
                <a:gd name="T3" fmla="*/ 0 h 217"/>
                <a:gd name="T4" fmla="*/ 237 w 351"/>
                <a:gd name="T5" fmla="*/ 122 h 217"/>
                <a:gd name="T6" fmla="*/ 351 w 351"/>
                <a:gd name="T7" fmla="*/ 122 h 217"/>
                <a:gd name="T8" fmla="*/ 351 w 351"/>
                <a:gd name="T9" fmla="*/ 217 h 217"/>
                <a:gd name="T10" fmla="*/ 0 w 351"/>
                <a:gd name="T11" fmla="*/ 217 h 217"/>
                <a:gd name="T12" fmla="*/ 0 w 351"/>
                <a:gd name="T13" fmla="*/ 122 h 217"/>
                <a:gd name="T14" fmla="*/ 110 w 351"/>
                <a:gd name="T15" fmla="*/ 122 h 217"/>
                <a:gd name="T16" fmla="*/ 110 w 351"/>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1" h="217">
                  <a:moveTo>
                    <a:pt x="110" y="0"/>
                  </a:moveTo>
                  <a:lnTo>
                    <a:pt x="237" y="0"/>
                  </a:lnTo>
                  <a:lnTo>
                    <a:pt x="237" y="122"/>
                  </a:lnTo>
                  <a:lnTo>
                    <a:pt x="351" y="122"/>
                  </a:lnTo>
                  <a:lnTo>
                    <a:pt x="351" y="217"/>
                  </a:lnTo>
                  <a:lnTo>
                    <a:pt x="0" y="217"/>
                  </a:lnTo>
                  <a:lnTo>
                    <a:pt x="0" y="122"/>
                  </a:lnTo>
                  <a:lnTo>
                    <a:pt x="110" y="122"/>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83" name="Freeform 9">
              <a:extLst>
                <a:ext uri="{FF2B5EF4-FFF2-40B4-BE49-F238E27FC236}">
                  <a16:creationId xmlns:a16="http://schemas.microsoft.com/office/drawing/2014/main" id="{C846B70A-94D0-4E5F-ADEC-69330A31F2D0}"/>
                </a:ext>
              </a:extLst>
            </p:cNvPr>
            <p:cNvSpPr>
              <a:spLocks/>
            </p:cNvSpPr>
            <p:nvPr/>
          </p:nvSpPr>
          <p:spPr bwMode="auto">
            <a:xfrm>
              <a:off x="1671638" y="1706563"/>
              <a:ext cx="303213" cy="165100"/>
            </a:xfrm>
            <a:custGeom>
              <a:avLst/>
              <a:gdLst>
                <a:gd name="T0" fmla="*/ 357 w 573"/>
                <a:gd name="T1" fmla="*/ 0 h 310"/>
                <a:gd name="T2" fmla="*/ 483 w 573"/>
                <a:gd name="T3" fmla="*/ 0 h 310"/>
                <a:gd name="T4" fmla="*/ 483 w 573"/>
                <a:gd name="T5" fmla="*/ 98 h 310"/>
                <a:gd name="T6" fmla="*/ 573 w 573"/>
                <a:gd name="T7" fmla="*/ 98 h 310"/>
                <a:gd name="T8" fmla="*/ 573 w 573"/>
                <a:gd name="T9" fmla="*/ 215 h 310"/>
                <a:gd name="T10" fmla="*/ 573 w 573"/>
                <a:gd name="T11" fmla="*/ 310 h 310"/>
                <a:gd name="T12" fmla="*/ 236 w 573"/>
                <a:gd name="T13" fmla="*/ 310 h 310"/>
                <a:gd name="T14" fmla="*/ 116 w 573"/>
                <a:gd name="T15" fmla="*/ 310 h 310"/>
                <a:gd name="T16" fmla="*/ 0 w 573"/>
                <a:gd name="T17" fmla="*/ 310 h 310"/>
                <a:gd name="T18" fmla="*/ 0 w 573"/>
                <a:gd name="T19" fmla="*/ 215 h 310"/>
                <a:gd name="T20" fmla="*/ 0 w 573"/>
                <a:gd name="T21" fmla="*/ 1 h 310"/>
                <a:gd name="T22" fmla="*/ 116 w 573"/>
                <a:gd name="T23" fmla="*/ 1 h 310"/>
                <a:gd name="T24" fmla="*/ 116 w 573"/>
                <a:gd name="T25" fmla="*/ 215 h 310"/>
                <a:gd name="T26" fmla="*/ 236 w 573"/>
                <a:gd name="T27" fmla="*/ 215 h 310"/>
                <a:gd name="T28" fmla="*/ 236 w 573"/>
                <a:gd name="T29" fmla="*/ 98 h 310"/>
                <a:gd name="T30" fmla="*/ 357 w 573"/>
                <a:gd name="T31" fmla="*/ 98 h 310"/>
                <a:gd name="T32" fmla="*/ 357 w 573"/>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3" h="310">
                  <a:moveTo>
                    <a:pt x="357" y="0"/>
                  </a:moveTo>
                  <a:lnTo>
                    <a:pt x="483" y="0"/>
                  </a:lnTo>
                  <a:lnTo>
                    <a:pt x="483" y="98"/>
                  </a:lnTo>
                  <a:lnTo>
                    <a:pt x="573" y="98"/>
                  </a:lnTo>
                  <a:lnTo>
                    <a:pt x="573" y="215"/>
                  </a:lnTo>
                  <a:lnTo>
                    <a:pt x="573" y="310"/>
                  </a:lnTo>
                  <a:lnTo>
                    <a:pt x="236" y="310"/>
                  </a:lnTo>
                  <a:lnTo>
                    <a:pt x="116" y="310"/>
                  </a:lnTo>
                  <a:lnTo>
                    <a:pt x="0" y="310"/>
                  </a:lnTo>
                  <a:lnTo>
                    <a:pt x="0" y="215"/>
                  </a:lnTo>
                  <a:lnTo>
                    <a:pt x="0" y="1"/>
                  </a:lnTo>
                  <a:lnTo>
                    <a:pt x="116" y="1"/>
                  </a:lnTo>
                  <a:lnTo>
                    <a:pt x="116" y="215"/>
                  </a:lnTo>
                  <a:lnTo>
                    <a:pt x="236" y="215"/>
                  </a:lnTo>
                  <a:lnTo>
                    <a:pt x="236" y="98"/>
                  </a:lnTo>
                  <a:lnTo>
                    <a:pt x="357" y="98"/>
                  </a:lnTo>
                  <a:lnTo>
                    <a:pt x="3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84" name="Freeform 10">
              <a:extLst>
                <a:ext uri="{FF2B5EF4-FFF2-40B4-BE49-F238E27FC236}">
                  <a16:creationId xmlns:a16="http://schemas.microsoft.com/office/drawing/2014/main" id="{8BE8721F-71B3-4149-AA00-714B19CD4CD8}"/>
                </a:ext>
              </a:extLst>
            </p:cNvPr>
            <p:cNvSpPr>
              <a:spLocks/>
            </p:cNvSpPr>
            <p:nvPr/>
          </p:nvSpPr>
          <p:spPr bwMode="auto">
            <a:xfrm>
              <a:off x="2290763" y="1709738"/>
              <a:ext cx="381000" cy="161925"/>
            </a:xfrm>
            <a:custGeom>
              <a:avLst/>
              <a:gdLst>
                <a:gd name="T0" fmla="*/ 107 w 720"/>
                <a:gd name="T1" fmla="*/ 74 h 304"/>
                <a:gd name="T2" fmla="*/ 236 w 720"/>
                <a:gd name="T3" fmla="*/ 74 h 304"/>
                <a:gd name="T4" fmla="*/ 236 w 720"/>
                <a:gd name="T5" fmla="*/ 0 h 304"/>
                <a:gd name="T6" fmla="*/ 378 w 720"/>
                <a:gd name="T7" fmla="*/ 0 h 304"/>
                <a:gd name="T8" fmla="*/ 378 w 720"/>
                <a:gd name="T9" fmla="*/ 74 h 304"/>
                <a:gd name="T10" fmla="*/ 378 w 720"/>
                <a:gd name="T11" fmla="*/ 136 h 304"/>
                <a:gd name="T12" fmla="*/ 378 w 720"/>
                <a:gd name="T13" fmla="*/ 209 h 304"/>
                <a:gd name="T14" fmla="*/ 479 w 720"/>
                <a:gd name="T15" fmla="*/ 209 h 304"/>
                <a:gd name="T16" fmla="*/ 479 w 720"/>
                <a:gd name="T17" fmla="*/ 74 h 304"/>
                <a:gd name="T18" fmla="*/ 614 w 720"/>
                <a:gd name="T19" fmla="*/ 74 h 304"/>
                <a:gd name="T20" fmla="*/ 614 w 720"/>
                <a:gd name="T21" fmla="*/ 209 h 304"/>
                <a:gd name="T22" fmla="*/ 720 w 720"/>
                <a:gd name="T23" fmla="*/ 209 h 304"/>
                <a:gd name="T24" fmla="*/ 720 w 720"/>
                <a:gd name="T25" fmla="*/ 304 h 304"/>
                <a:gd name="T26" fmla="*/ 0 w 720"/>
                <a:gd name="T27" fmla="*/ 304 h 304"/>
                <a:gd name="T28" fmla="*/ 0 w 720"/>
                <a:gd name="T29" fmla="*/ 209 h 304"/>
                <a:gd name="T30" fmla="*/ 107 w 720"/>
                <a:gd name="T31" fmla="*/ 209 h 304"/>
                <a:gd name="T32" fmla="*/ 107 w 720"/>
                <a:gd name="T33" fmla="*/ 7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0" h="304">
                  <a:moveTo>
                    <a:pt x="107" y="74"/>
                  </a:moveTo>
                  <a:lnTo>
                    <a:pt x="236" y="74"/>
                  </a:lnTo>
                  <a:lnTo>
                    <a:pt x="236" y="0"/>
                  </a:lnTo>
                  <a:lnTo>
                    <a:pt x="378" y="0"/>
                  </a:lnTo>
                  <a:lnTo>
                    <a:pt x="378" y="74"/>
                  </a:lnTo>
                  <a:lnTo>
                    <a:pt x="378" y="136"/>
                  </a:lnTo>
                  <a:lnTo>
                    <a:pt x="378" y="209"/>
                  </a:lnTo>
                  <a:lnTo>
                    <a:pt x="479" y="209"/>
                  </a:lnTo>
                  <a:lnTo>
                    <a:pt x="479" y="74"/>
                  </a:lnTo>
                  <a:lnTo>
                    <a:pt x="614" y="74"/>
                  </a:lnTo>
                  <a:lnTo>
                    <a:pt x="614" y="209"/>
                  </a:lnTo>
                  <a:lnTo>
                    <a:pt x="720" y="209"/>
                  </a:lnTo>
                  <a:lnTo>
                    <a:pt x="720" y="304"/>
                  </a:lnTo>
                  <a:lnTo>
                    <a:pt x="0" y="304"/>
                  </a:lnTo>
                  <a:lnTo>
                    <a:pt x="0" y="209"/>
                  </a:lnTo>
                  <a:lnTo>
                    <a:pt x="107" y="209"/>
                  </a:lnTo>
                  <a:lnTo>
                    <a:pt x="107"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85" name="Rectangle 11">
              <a:extLst>
                <a:ext uri="{FF2B5EF4-FFF2-40B4-BE49-F238E27FC236}">
                  <a16:creationId xmlns:a16="http://schemas.microsoft.com/office/drawing/2014/main" id="{414C10F6-29E0-4F10-B456-36E89E210874}"/>
                </a:ext>
              </a:extLst>
            </p:cNvPr>
            <p:cNvSpPr>
              <a:spLocks noChangeArrowheads="1"/>
            </p:cNvSpPr>
            <p:nvPr/>
          </p:nvSpPr>
          <p:spPr bwMode="auto">
            <a:xfrm>
              <a:off x="2189163" y="1887538"/>
              <a:ext cx="4826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86" name="Rectangle 12">
              <a:extLst>
                <a:ext uri="{FF2B5EF4-FFF2-40B4-BE49-F238E27FC236}">
                  <a16:creationId xmlns:a16="http://schemas.microsoft.com/office/drawing/2014/main" id="{D6CFA27B-B441-4938-981F-A8DAECB004D5}"/>
                </a:ext>
              </a:extLst>
            </p:cNvPr>
            <p:cNvSpPr>
              <a:spLocks noChangeArrowheads="1"/>
            </p:cNvSpPr>
            <p:nvPr/>
          </p:nvSpPr>
          <p:spPr bwMode="auto">
            <a:xfrm>
              <a:off x="2189163" y="1820863"/>
              <a:ext cx="38100"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87" name="Freeform 13">
              <a:extLst>
                <a:ext uri="{FF2B5EF4-FFF2-40B4-BE49-F238E27FC236}">
                  <a16:creationId xmlns:a16="http://schemas.microsoft.com/office/drawing/2014/main" id="{30385424-7B87-45E4-A842-C37F2CF0F8C5}"/>
                </a:ext>
              </a:extLst>
            </p:cNvPr>
            <p:cNvSpPr>
              <a:spLocks/>
            </p:cNvSpPr>
            <p:nvPr/>
          </p:nvSpPr>
          <p:spPr bwMode="auto">
            <a:xfrm>
              <a:off x="2120901" y="1757363"/>
              <a:ext cx="42863" cy="114300"/>
            </a:xfrm>
            <a:custGeom>
              <a:avLst/>
              <a:gdLst>
                <a:gd name="T0" fmla="*/ 81 w 81"/>
                <a:gd name="T1" fmla="*/ 119 h 214"/>
                <a:gd name="T2" fmla="*/ 81 w 81"/>
                <a:gd name="T3" fmla="*/ 0 h 214"/>
                <a:gd name="T4" fmla="*/ 0 w 81"/>
                <a:gd name="T5" fmla="*/ 0 h 214"/>
                <a:gd name="T6" fmla="*/ 0 w 81"/>
                <a:gd name="T7" fmla="*/ 119 h 214"/>
                <a:gd name="T8" fmla="*/ 0 w 81"/>
                <a:gd name="T9" fmla="*/ 214 h 214"/>
                <a:gd name="T10" fmla="*/ 81 w 81"/>
                <a:gd name="T11" fmla="*/ 214 h 214"/>
                <a:gd name="T12" fmla="*/ 81 w 81"/>
                <a:gd name="T13" fmla="*/ 119 h 214"/>
              </a:gdLst>
              <a:ahLst/>
              <a:cxnLst>
                <a:cxn ang="0">
                  <a:pos x="T0" y="T1"/>
                </a:cxn>
                <a:cxn ang="0">
                  <a:pos x="T2" y="T3"/>
                </a:cxn>
                <a:cxn ang="0">
                  <a:pos x="T4" y="T5"/>
                </a:cxn>
                <a:cxn ang="0">
                  <a:pos x="T6" y="T7"/>
                </a:cxn>
                <a:cxn ang="0">
                  <a:pos x="T8" y="T9"/>
                </a:cxn>
                <a:cxn ang="0">
                  <a:pos x="T10" y="T11"/>
                </a:cxn>
                <a:cxn ang="0">
                  <a:pos x="T12" y="T13"/>
                </a:cxn>
              </a:cxnLst>
              <a:rect l="0" t="0" r="r" b="b"/>
              <a:pathLst>
                <a:path w="81" h="214">
                  <a:moveTo>
                    <a:pt x="81" y="119"/>
                  </a:moveTo>
                  <a:lnTo>
                    <a:pt x="81" y="0"/>
                  </a:lnTo>
                  <a:lnTo>
                    <a:pt x="0" y="0"/>
                  </a:lnTo>
                  <a:lnTo>
                    <a:pt x="0" y="119"/>
                  </a:lnTo>
                  <a:lnTo>
                    <a:pt x="0" y="214"/>
                  </a:lnTo>
                  <a:lnTo>
                    <a:pt x="81" y="214"/>
                  </a:lnTo>
                  <a:lnTo>
                    <a:pt x="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88" name="Rectangle 14">
              <a:extLst>
                <a:ext uri="{FF2B5EF4-FFF2-40B4-BE49-F238E27FC236}">
                  <a16:creationId xmlns:a16="http://schemas.microsoft.com/office/drawing/2014/main" id="{343571F5-6993-4D58-9103-067CA803FA47}"/>
                </a:ext>
              </a:extLst>
            </p:cNvPr>
            <p:cNvSpPr>
              <a:spLocks noChangeArrowheads="1"/>
            </p:cNvSpPr>
            <p:nvPr/>
          </p:nvSpPr>
          <p:spPr bwMode="auto">
            <a:xfrm>
              <a:off x="2120901" y="1887538"/>
              <a:ext cx="428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89" name="Rectangle 15">
              <a:extLst>
                <a:ext uri="{FF2B5EF4-FFF2-40B4-BE49-F238E27FC236}">
                  <a16:creationId xmlns:a16="http://schemas.microsoft.com/office/drawing/2014/main" id="{1DC04BE9-9DBC-4223-BF3F-A7BDB0FF21CC}"/>
                </a:ext>
              </a:extLst>
            </p:cNvPr>
            <p:cNvSpPr>
              <a:spLocks noChangeArrowheads="1"/>
            </p:cNvSpPr>
            <p:nvPr/>
          </p:nvSpPr>
          <p:spPr bwMode="auto">
            <a:xfrm>
              <a:off x="2060576" y="1887538"/>
              <a:ext cx="381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0" name="Rectangle 16">
              <a:extLst>
                <a:ext uri="{FF2B5EF4-FFF2-40B4-BE49-F238E27FC236}">
                  <a16:creationId xmlns:a16="http://schemas.microsoft.com/office/drawing/2014/main" id="{98346939-3883-487F-850A-90E286131113}"/>
                </a:ext>
              </a:extLst>
            </p:cNvPr>
            <p:cNvSpPr>
              <a:spLocks noChangeArrowheads="1"/>
            </p:cNvSpPr>
            <p:nvPr/>
          </p:nvSpPr>
          <p:spPr bwMode="auto">
            <a:xfrm>
              <a:off x="1995488" y="1887538"/>
              <a:ext cx="396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1" name="Rectangle 17">
              <a:extLst>
                <a:ext uri="{FF2B5EF4-FFF2-40B4-BE49-F238E27FC236}">
                  <a16:creationId xmlns:a16="http://schemas.microsoft.com/office/drawing/2014/main" id="{F79DE5DE-285C-4B73-B77E-59E95E250823}"/>
                </a:ext>
              </a:extLst>
            </p:cNvPr>
            <p:cNvSpPr>
              <a:spLocks noChangeArrowheads="1"/>
            </p:cNvSpPr>
            <p:nvPr/>
          </p:nvSpPr>
          <p:spPr bwMode="auto">
            <a:xfrm>
              <a:off x="1995488" y="1820863"/>
              <a:ext cx="39688"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2" name="Rectangle 18">
              <a:extLst>
                <a:ext uri="{FF2B5EF4-FFF2-40B4-BE49-F238E27FC236}">
                  <a16:creationId xmlns:a16="http://schemas.microsoft.com/office/drawing/2014/main" id="{D6F009AA-D44C-4B30-9127-87AA7BBD7FDA}"/>
                </a:ext>
              </a:extLst>
            </p:cNvPr>
            <p:cNvSpPr>
              <a:spLocks noChangeArrowheads="1"/>
            </p:cNvSpPr>
            <p:nvPr/>
          </p:nvSpPr>
          <p:spPr bwMode="auto">
            <a:xfrm>
              <a:off x="1373188" y="1887538"/>
              <a:ext cx="6016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3" name="Rectangle 19">
              <a:extLst>
                <a:ext uri="{FF2B5EF4-FFF2-40B4-BE49-F238E27FC236}">
                  <a16:creationId xmlns:a16="http://schemas.microsoft.com/office/drawing/2014/main" id="{1D83AF88-768B-4817-9532-C4179529CDD0}"/>
                </a:ext>
              </a:extLst>
            </p:cNvPr>
            <p:cNvSpPr>
              <a:spLocks noChangeArrowheads="1"/>
            </p:cNvSpPr>
            <p:nvPr/>
          </p:nvSpPr>
          <p:spPr bwMode="auto">
            <a:xfrm>
              <a:off x="671513" y="1887538"/>
              <a:ext cx="4873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4" name="Rectangle 20">
              <a:extLst>
                <a:ext uri="{FF2B5EF4-FFF2-40B4-BE49-F238E27FC236}">
                  <a16:creationId xmlns:a16="http://schemas.microsoft.com/office/drawing/2014/main" id="{30BEB929-78B8-4B0E-A669-7CCF93660C65}"/>
                </a:ext>
              </a:extLst>
            </p:cNvPr>
            <p:cNvSpPr>
              <a:spLocks noChangeArrowheads="1"/>
            </p:cNvSpPr>
            <p:nvPr/>
          </p:nvSpPr>
          <p:spPr bwMode="auto">
            <a:xfrm>
              <a:off x="1179513" y="1887538"/>
              <a:ext cx="412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5" name="Freeform 21">
              <a:extLst>
                <a:ext uri="{FF2B5EF4-FFF2-40B4-BE49-F238E27FC236}">
                  <a16:creationId xmlns:a16="http://schemas.microsoft.com/office/drawing/2014/main" id="{5B5D9CD4-78DA-4EA8-9279-68658553A917}"/>
                </a:ext>
              </a:extLst>
            </p:cNvPr>
            <p:cNvSpPr>
              <a:spLocks/>
            </p:cNvSpPr>
            <p:nvPr/>
          </p:nvSpPr>
          <p:spPr bwMode="auto">
            <a:xfrm>
              <a:off x="1179513" y="1714501"/>
              <a:ext cx="41275" cy="157163"/>
            </a:xfrm>
            <a:custGeom>
              <a:avLst/>
              <a:gdLst>
                <a:gd name="T0" fmla="*/ 0 w 76"/>
                <a:gd name="T1" fmla="*/ 297 h 297"/>
                <a:gd name="T2" fmla="*/ 76 w 76"/>
                <a:gd name="T3" fmla="*/ 297 h 297"/>
                <a:gd name="T4" fmla="*/ 76 w 76"/>
                <a:gd name="T5" fmla="*/ 202 h 297"/>
                <a:gd name="T6" fmla="*/ 76 w 76"/>
                <a:gd name="T7" fmla="*/ 0 h 297"/>
                <a:gd name="T8" fmla="*/ 0 w 76"/>
                <a:gd name="T9" fmla="*/ 0 h 297"/>
                <a:gd name="T10" fmla="*/ 0 w 76"/>
                <a:gd name="T11" fmla="*/ 202 h 297"/>
                <a:gd name="T12" fmla="*/ 0 w 76"/>
                <a:gd name="T13" fmla="*/ 297 h 297"/>
              </a:gdLst>
              <a:ahLst/>
              <a:cxnLst>
                <a:cxn ang="0">
                  <a:pos x="T0" y="T1"/>
                </a:cxn>
                <a:cxn ang="0">
                  <a:pos x="T2" y="T3"/>
                </a:cxn>
                <a:cxn ang="0">
                  <a:pos x="T4" y="T5"/>
                </a:cxn>
                <a:cxn ang="0">
                  <a:pos x="T6" y="T7"/>
                </a:cxn>
                <a:cxn ang="0">
                  <a:pos x="T8" y="T9"/>
                </a:cxn>
                <a:cxn ang="0">
                  <a:pos x="T10" y="T11"/>
                </a:cxn>
                <a:cxn ang="0">
                  <a:pos x="T12" y="T13"/>
                </a:cxn>
              </a:cxnLst>
              <a:rect l="0" t="0" r="r" b="b"/>
              <a:pathLst>
                <a:path w="76" h="297">
                  <a:moveTo>
                    <a:pt x="0" y="297"/>
                  </a:moveTo>
                  <a:lnTo>
                    <a:pt x="76" y="297"/>
                  </a:lnTo>
                  <a:lnTo>
                    <a:pt x="76" y="202"/>
                  </a:lnTo>
                  <a:lnTo>
                    <a:pt x="76" y="0"/>
                  </a:lnTo>
                  <a:lnTo>
                    <a:pt x="0" y="0"/>
                  </a:lnTo>
                  <a:lnTo>
                    <a:pt x="0" y="202"/>
                  </a:lnTo>
                  <a:lnTo>
                    <a:pt x="0"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6" name="Rectangle 22">
              <a:extLst>
                <a:ext uri="{FF2B5EF4-FFF2-40B4-BE49-F238E27FC236}">
                  <a16:creationId xmlns:a16="http://schemas.microsoft.com/office/drawing/2014/main" id="{1339229F-C8F6-420E-A15E-87D358F6525A}"/>
                </a:ext>
              </a:extLst>
            </p:cNvPr>
            <p:cNvSpPr>
              <a:spLocks noChangeArrowheads="1"/>
            </p:cNvSpPr>
            <p:nvPr/>
          </p:nvSpPr>
          <p:spPr bwMode="auto">
            <a:xfrm>
              <a:off x="1246188" y="1820863"/>
              <a:ext cx="36513"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7" name="Rectangle 23">
              <a:extLst>
                <a:ext uri="{FF2B5EF4-FFF2-40B4-BE49-F238E27FC236}">
                  <a16:creationId xmlns:a16="http://schemas.microsoft.com/office/drawing/2014/main" id="{90CF9C4C-638C-404F-B9D9-E3CAC9469CF6}"/>
                </a:ext>
              </a:extLst>
            </p:cNvPr>
            <p:cNvSpPr>
              <a:spLocks noChangeArrowheads="1"/>
            </p:cNvSpPr>
            <p:nvPr/>
          </p:nvSpPr>
          <p:spPr bwMode="auto">
            <a:xfrm>
              <a:off x="1246188" y="1887538"/>
              <a:ext cx="365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8" name="Rectangle 24">
              <a:extLst>
                <a:ext uri="{FF2B5EF4-FFF2-40B4-BE49-F238E27FC236}">
                  <a16:creationId xmlns:a16="http://schemas.microsoft.com/office/drawing/2014/main" id="{06FA7D24-A6A0-41C6-BE1A-8425812FD292}"/>
                </a:ext>
              </a:extLst>
            </p:cNvPr>
            <p:cNvSpPr>
              <a:spLocks noChangeArrowheads="1"/>
            </p:cNvSpPr>
            <p:nvPr/>
          </p:nvSpPr>
          <p:spPr bwMode="auto">
            <a:xfrm>
              <a:off x="1308101" y="1887538"/>
              <a:ext cx="412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299" name="Freeform 25">
              <a:extLst>
                <a:ext uri="{FF2B5EF4-FFF2-40B4-BE49-F238E27FC236}">
                  <a16:creationId xmlns:a16="http://schemas.microsoft.com/office/drawing/2014/main" id="{FAD43318-5A91-4DD5-B713-6912F6C91313}"/>
                </a:ext>
              </a:extLst>
            </p:cNvPr>
            <p:cNvSpPr>
              <a:spLocks/>
            </p:cNvSpPr>
            <p:nvPr/>
          </p:nvSpPr>
          <p:spPr bwMode="auto">
            <a:xfrm>
              <a:off x="1308101" y="1755776"/>
              <a:ext cx="41275" cy="115888"/>
            </a:xfrm>
            <a:custGeom>
              <a:avLst/>
              <a:gdLst>
                <a:gd name="T0" fmla="*/ 0 w 76"/>
                <a:gd name="T1" fmla="*/ 217 h 217"/>
                <a:gd name="T2" fmla="*/ 76 w 76"/>
                <a:gd name="T3" fmla="*/ 217 h 217"/>
                <a:gd name="T4" fmla="*/ 76 w 76"/>
                <a:gd name="T5" fmla="*/ 122 h 217"/>
                <a:gd name="T6" fmla="*/ 76 w 76"/>
                <a:gd name="T7" fmla="*/ 0 h 217"/>
                <a:gd name="T8" fmla="*/ 0 w 76"/>
                <a:gd name="T9" fmla="*/ 0 h 217"/>
                <a:gd name="T10" fmla="*/ 0 w 76"/>
                <a:gd name="T11" fmla="*/ 122 h 217"/>
                <a:gd name="T12" fmla="*/ 0 w 76"/>
                <a:gd name="T13" fmla="*/ 217 h 217"/>
              </a:gdLst>
              <a:ahLst/>
              <a:cxnLst>
                <a:cxn ang="0">
                  <a:pos x="T0" y="T1"/>
                </a:cxn>
                <a:cxn ang="0">
                  <a:pos x="T2" y="T3"/>
                </a:cxn>
                <a:cxn ang="0">
                  <a:pos x="T4" y="T5"/>
                </a:cxn>
                <a:cxn ang="0">
                  <a:pos x="T6" y="T7"/>
                </a:cxn>
                <a:cxn ang="0">
                  <a:pos x="T8" y="T9"/>
                </a:cxn>
                <a:cxn ang="0">
                  <a:pos x="T10" y="T11"/>
                </a:cxn>
                <a:cxn ang="0">
                  <a:pos x="T12" y="T13"/>
                </a:cxn>
              </a:cxnLst>
              <a:rect l="0" t="0" r="r" b="b"/>
              <a:pathLst>
                <a:path w="76" h="217">
                  <a:moveTo>
                    <a:pt x="0" y="217"/>
                  </a:moveTo>
                  <a:lnTo>
                    <a:pt x="76" y="217"/>
                  </a:lnTo>
                  <a:lnTo>
                    <a:pt x="76" y="122"/>
                  </a:lnTo>
                  <a:lnTo>
                    <a:pt x="76" y="0"/>
                  </a:lnTo>
                  <a:lnTo>
                    <a:pt x="0" y="0"/>
                  </a:lnTo>
                  <a:lnTo>
                    <a:pt x="0" y="122"/>
                  </a:lnTo>
                  <a:lnTo>
                    <a:pt x="0"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sp>
        <p:nvSpPr>
          <p:cNvPr id="1300" name="Line 40">
            <a:extLst>
              <a:ext uri="{FF2B5EF4-FFF2-40B4-BE49-F238E27FC236}">
                <a16:creationId xmlns:a16="http://schemas.microsoft.com/office/drawing/2014/main" id="{3E267683-E3FF-419A-B681-529636D3F5B0}"/>
              </a:ext>
            </a:extLst>
          </p:cNvPr>
          <p:cNvSpPr>
            <a:spLocks noChangeShapeType="1"/>
          </p:cNvSpPr>
          <p:nvPr/>
        </p:nvSpPr>
        <p:spPr bwMode="auto">
          <a:xfrm>
            <a:off x="2704804" y="3011638"/>
            <a:ext cx="280988" cy="0"/>
          </a:xfrm>
          <a:prstGeom prst="line">
            <a:avLst/>
          </a:prstGeom>
          <a:noFill/>
          <a:ln w="31750">
            <a:solidFill>
              <a:srgbClr val="A3D134"/>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01" name="Line 41">
            <a:extLst>
              <a:ext uri="{FF2B5EF4-FFF2-40B4-BE49-F238E27FC236}">
                <a16:creationId xmlns:a16="http://schemas.microsoft.com/office/drawing/2014/main" id="{A25DCE15-2E76-4408-8A32-618CB1428928}"/>
              </a:ext>
            </a:extLst>
          </p:cNvPr>
          <p:cNvSpPr>
            <a:spLocks noChangeShapeType="1"/>
          </p:cNvSpPr>
          <p:nvPr/>
        </p:nvSpPr>
        <p:spPr bwMode="auto">
          <a:xfrm>
            <a:off x="2704804" y="3459313"/>
            <a:ext cx="280988" cy="0"/>
          </a:xfrm>
          <a:prstGeom prst="line">
            <a:avLst/>
          </a:prstGeom>
          <a:noFill/>
          <a:ln w="31750">
            <a:solidFill>
              <a:srgbClr val="A3D134"/>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02" name="Line 42">
            <a:extLst>
              <a:ext uri="{FF2B5EF4-FFF2-40B4-BE49-F238E27FC236}">
                <a16:creationId xmlns:a16="http://schemas.microsoft.com/office/drawing/2014/main" id="{7D752D3C-F925-4365-A142-FAEBEA02E280}"/>
              </a:ext>
            </a:extLst>
          </p:cNvPr>
          <p:cNvSpPr>
            <a:spLocks noChangeShapeType="1"/>
          </p:cNvSpPr>
          <p:nvPr/>
        </p:nvSpPr>
        <p:spPr bwMode="auto">
          <a:xfrm>
            <a:off x="2704804" y="3906988"/>
            <a:ext cx="280988" cy="0"/>
          </a:xfrm>
          <a:prstGeom prst="line">
            <a:avLst/>
          </a:prstGeom>
          <a:noFill/>
          <a:ln w="31750">
            <a:solidFill>
              <a:srgbClr val="A3D134"/>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03" name="Line 43">
            <a:extLst>
              <a:ext uri="{FF2B5EF4-FFF2-40B4-BE49-F238E27FC236}">
                <a16:creationId xmlns:a16="http://schemas.microsoft.com/office/drawing/2014/main" id="{6869DC38-3BD6-451F-968B-FA5DFAF4EE1C}"/>
              </a:ext>
            </a:extLst>
          </p:cNvPr>
          <p:cNvSpPr>
            <a:spLocks noChangeShapeType="1"/>
          </p:cNvSpPr>
          <p:nvPr/>
        </p:nvSpPr>
        <p:spPr bwMode="auto">
          <a:xfrm>
            <a:off x="2704804" y="4343550"/>
            <a:ext cx="280988" cy="0"/>
          </a:xfrm>
          <a:prstGeom prst="line">
            <a:avLst/>
          </a:prstGeom>
          <a:noFill/>
          <a:ln w="31750">
            <a:solidFill>
              <a:srgbClr val="A3D134"/>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04" name="Line 44">
            <a:extLst>
              <a:ext uri="{FF2B5EF4-FFF2-40B4-BE49-F238E27FC236}">
                <a16:creationId xmlns:a16="http://schemas.microsoft.com/office/drawing/2014/main" id="{D2EDE701-EE3B-4703-B7B7-AB5FFFE1FFBD}"/>
              </a:ext>
            </a:extLst>
          </p:cNvPr>
          <p:cNvSpPr>
            <a:spLocks noChangeShapeType="1"/>
          </p:cNvSpPr>
          <p:nvPr/>
        </p:nvSpPr>
        <p:spPr bwMode="auto">
          <a:xfrm>
            <a:off x="2704804" y="4807100"/>
            <a:ext cx="280988" cy="0"/>
          </a:xfrm>
          <a:prstGeom prst="line">
            <a:avLst/>
          </a:prstGeom>
          <a:noFill/>
          <a:ln w="31750">
            <a:solidFill>
              <a:srgbClr val="A3D134"/>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05" name="Line 45">
            <a:extLst>
              <a:ext uri="{FF2B5EF4-FFF2-40B4-BE49-F238E27FC236}">
                <a16:creationId xmlns:a16="http://schemas.microsoft.com/office/drawing/2014/main" id="{B75AE191-C355-4974-B06F-4A2DFFB61F0A}"/>
              </a:ext>
            </a:extLst>
          </p:cNvPr>
          <p:cNvSpPr>
            <a:spLocks noChangeShapeType="1"/>
          </p:cNvSpPr>
          <p:nvPr/>
        </p:nvSpPr>
        <p:spPr bwMode="auto">
          <a:xfrm>
            <a:off x="2704804" y="5253188"/>
            <a:ext cx="280988" cy="0"/>
          </a:xfrm>
          <a:prstGeom prst="line">
            <a:avLst/>
          </a:prstGeom>
          <a:noFill/>
          <a:ln w="31750">
            <a:solidFill>
              <a:srgbClr val="A3D134"/>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06" name="Rectangle 58">
            <a:extLst>
              <a:ext uri="{FF2B5EF4-FFF2-40B4-BE49-F238E27FC236}">
                <a16:creationId xmlns:a16="http://schemas.microsoft.com/office/drawing/2014/main" id="{4B028783-ABA7-4692-ABDA-87D38F0A0F52}"/>
              </a:ext>
            </a:extLst>
          </p:cNvPr>
          <p:cNvSpPr>
            <a:spLocks noChangeArrowheads="1"/>
          </p:cNvSpPr>
          <p:nvPr/>
        </p:nvSpPr>
        <p:spPr bwMode="auto">
          <a:xfrm>
            <a:off x="9588204" y="2397275"/>
            <a:ext cx="1976438" cy="1981200"/>
          </a:xfrm>
          <a:prstGeom prst="roundRect">
            <a:avLst>
              <a:gd name="adj" fmla="val 1438"/>
            </a:avLst>
          </a:prstGeom>
          <a:solidFill>
            <a:srgbClr val="06568E"/>
          </a:solidFill>
          <a:ln w="3175">
            <a:noFill/>
            <a:prstDash val="solid"/>
            <a:miter lim="800000"/>
            <a:headEnd/>
            <a:tailEnd/>
          </a:ln>
          <a:effectLst/>
        </p:spPr>
        <p:txBody>
          <a:bodyPr vert="horz" wrap="square" lIns="91440" tIns="45720" rIns="91440" bIns="45720" numCol="1" anchor="ctr" anchorCtr="0" compatLnSpc="1">
            <a:prstTxWarp prst="textNoShape">
              <a:avLst/>
            </a:prstTxWarp>
          </a:bodyPr>
          <a:lstStyle/>
          <a:p>
            <a:pPr algn="ctr" defTabSz="1218987">
              <a:spcBef>
                <a:spcPts val="600"/>
              </a:spcBef>
              <a:spcAft>
                <a:spcPts val="600"/>
              </a:spcAft>
            </a:pPr>
            <a:r>
              <a:rPr lang="en-US" b="1">
                <a:solidFill>
                  <a:prstClr val="white"/>
                </a:solidFill>
                <a:latin typeface="Calibri"/>
              </a:rPr>
              <a:t>Insurance</a:t>
            </a:r>
          </a:p>
          <a:p>
            <a:pPr algn="ctr" defTabSz="1218987">
              <a:spcBef>
                <a:spcPts val="600"/>
              </a:spcBef>
              <a:spcAft>
                <a:spcPts val="600"/>
              </a:spcAft>
            </a:pPr>
            <a:r>
              <a:rPr lang="en-US" b="1">
                <a:solidFill>
                  <a:prstClr val="white"/>
                </a:solidFill>
                <a:latin typeface="Calibri"/>
              </a:rPr>
              <a:t>Health Prediction</a:t>
            </a:r>
          </a:p>
          <a:p>
            <a:pPr algn="ctr" defTabSz="1218987">
              <a:spcBef>
                <a:spcPts val="600"/>
              </a:spcBef>
              <a:spcAft>
                <a:spcPts val="600"/>
              </a:spcAft>
            </a:pPr>
            <a:r>
              <a:rPr lang="en-US" b="1">
                <a:solidFill>
                  <a:prstClr val="white"/>
                </a:solidFill>
                <a:latin typeface="Calibri"/>
              </a:rPr>
              <a:t>Risk Severity</a:t>
            </a:r>
          </a:p>
        </p:txBody>
      </p:sp>
      <p:sp>
        <p:nvSpPr>
          <p:cNvPr id="1307" name="Freeform 59">
            <a:extLst>
              <a:ext uri="{FF2B5EF4-FFF2-40B4-BE49-F238E27FC236}">
                <a16:creationId xmlns:a16="http://schemas.microsoft.com/office/drawing/2014/main" id="{9B7FA057-39C6-4AC1-814C-7923234DF80F}"/>
              </a:ext>
            </a:extLst>
          </p:cNvPr>
          <p:cNvSpPr>
            <a:spLocks/>
          </p:cNvSpPr>
          <p:nvPr/>
        </p:nvSpPr>
        <p:spPr bwMode="auto">
          <a:xfrm>
            <a:off x="9322644" y="1867559"/>
            <a:ext cx="211138" cy="3902075"/>
          </a:xfrm>
          <a:custGeom>
            <a:avLst/>
            <a:gdLst>
              <a:gd name="T0" fmla="*/ 400 w 400"/>
              <a:gd name="T1" fmla="*/ 7375 h 7375"/>
              <a:gd name="T2" fmla="*/ 0 w 400"/>
              <a:gd name="T3" fmla="*/ 6970 h 7375"/>
              <a:gd name="T4" fmla="*/ 0 w 400"/>
              <a:gd name="T5" fmla="*/ 410 h 7375"/>
              <a:gd name="T6" fmla="*/ 394 w 400"/>
              <a:gd name="T7" fmla="*/ 0 h 7375"/>
            </a:gdLst>
            <a:ahLst/>
            <a:cxnLst>
              <a:cxn ang="0">
                <a:pos x="T0" y="T1"/>
              </a:cxn>
              <a:cxn ang="0">
                <a:pos x="T2" y="T3"/>
              </a:cxn>
              <a:cxn ang="0">
                <a:pos x="T4" y="T5"/>
              </a:cxn>
              <a:cxn ang="0">
                <a:pos x="T6" y="T7"/>
              </a:cxn>
            </a:cxnLst>
            <a:rect l="0" t="0" r="r" b="b"/>
            <a:pathLst>
              <a:path w="400" h="7375">
                <a:moveTo>
                  <a:pt x="400" y="7375"/>
                </a:moveTo>
                <a:lnTo>
                  <a:pt x="0" y="6970"/>
                </a:lnTo>
                <a:lnTo>
                  <a:pt x="0" y="410"/>
                </a:lnTo>
                <a:lnTo>
                  <a:pt x="394" y="0"/>
                </a:lnTo>
              </a:path>
            </a:pathLst>
          </a:custGeom>
          <a:noFill/>
          <a:ln w="38100">
            <a:solidFill>
              <a:srgbClr val="A3D13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08" name="Line 60">
            <a:extLst>
              <a:ext uri="{FF2B5EF4-FFF2-40B4-BE49-F238E27FC236}">
                <a16:creationId xmlns:a16="http://schemas.microsoft.com/office/drawing/2014/main" id="{0324FDAF-738A-432A-9758-6D373D776684}"/>
              </a:ext>
            </a:extLst>
          </p:cNvPr>
          <p:cNvSpPr>
            <a:spLocks noChangeShapeType="1"/>
          </p:cNvSpPr>
          <p:nvPr/>
        </p:nvSpPr>
        <p:spPr bwMode="auto">
          <a:xfrm flipH="1">
            <a:off x="9311980" y="2719538"/>
            <a:ext cx="276225" cy="0"/>
          </a:xfrm>
          <a:prstGeom prst="line">
            <a:avLst/>
          </a:prstGeom>
          <a:noFill/>
          <a:ln w="31750">
            <a:solidFill>
              <a:srgbClr val="A3D13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nvGrpSpPr>
          <p:cNvPr id="1309" name="Group 1308">
            <a:extLst>
              <a:ext uri="{FF2B5EF4-FFF2-40B4-BE49-F238E27FC236}">
                <a16:creationId xmlns:a16="http://schemas.microsoft.com/office/drawing/2014/main" id="{668F3F65-0350-4FDD-8C56-D085B1F2310A}"/>
              </a:ext>
            </a:extLst>
          </p:cNvPr>
          <p:cNvGrpSpPr/>
          <p:nvPr/>
        </p:nvGrpSpPr>
        <p:grpSpPr>
          <a:xfrm>
            <a:off x="9581855" y="4575326"/>
            <a:ext cx="1992313" cy="868363"/>
            <a:chOff x="9526588" y="4418013"/>
            <a:chExt cx="1992313" cy="868363"/>
          </a:xfrm>
        </p:grpSpPr>
        <p:sp>
          <p:nvSpPr>
            <p:cNvPr id="1310" name="Rectangle 27">
              <a:extLst>
                <a:ext uri="{FF2B5EF4-FFF2-40B4-BE49-F238E27FC236}">
                  <a16:creationId xmlns:a16="http://schemas.microsoft.com/office/drawing/2014/main" id="{53D79646-FB1A-4DC4-A82B-5C593F8A2F51}"/>
                </a:ext>
              </a:extLst>
            </p:cNvPr>
            <p:cNvSpPr>
              <a:spLocks noChangeArrowheads="1"/>
            </p:cNvSpPr>
            <p:nvPr/>
          </p:nvSpPr>
          <p:spPr bwMode="auto">
            <a:xfrm>
              <a:off x="9526588" y="4425951"/>
              <a:ext cx="57150" cy="69850"/>
            </a:xfrm>
            <a:prstGeom prst="rect">
              <a:avLst/>
            </a:pr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11" name="Rectangle 28">
              <a:extLst>
                <a:ext uri="{FF2B5EF4-FFF2-40B4-BE49-F238E27FC236}">
                  <a16:creationId xmlns:a16="http://schemas.microsoft.com/office/drawing/2014/main" id="{9B8F7910-6A82-46DF-AA56-8F2A842AED4E}"/>
                </a:ext>
              </a:extLst>
            </p:cNvPr>
            <p:cNvSpPr>
              <a:spLocks noChangeArrowheads="1"/>
            </p:cNvSpPr>
            <p:nvPr/>
          </p:nvSpPr>
          <p:spPr bwMode="auto">
            <a:xfrm>
              <a:off x="9526588" y="4524376"/>
              <a:ext cx="57150" cy="68263"/>
            </a:xfrm>
            <a:prstGeom prst="rect">
              <a:avLst/>
            </a:pr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12" name="Rectangle 29">
              <a:extLst>
                <a:ext uri="{FF2B5EF4-FFF2-40B4-BE49-F238E27FC236}">
                  <a16:creationId xmlns:a16="http://schemas.microsoft.com/office/drawing/2014/main" id="{A2F53511-BD7B-4CEB-B0A8-D67782027324}"/>
                </a:ext>
              </a:extLst>
            </p:cNvPr>
            <p:cNvSpPr>
              <a:spLocks noChangeArrowheads="1"/>
            </p:cNvSpPr>
            <p:nvPr/>
          </p:nvSpPr>
          <p:spPr bwMode="auto">
            <a:xfrm>
              <a:off x="9526588" y="4616451"/>
              <a:ext cx="57150" cy="69850"/>
            </a:xfrm>
            <a:prstGeom prst="rect">
              <a:avLst/>
            </a:pr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13" name="Rectangle 30">
              <a:extLst>
                <a:ext uri="{FF2B5EF4-FFF2-40B4-BE49-F238E27FC236}">
                  <a16:creationId xmlns:a16="http://schemas.microsoft.com/office/drawing/2014/main" id="{5429B346-A2D0-4781-BFE0-E455439B6463}"/>
                </a:ext>
              </a:extLst>
            </p:cNvPr>
            <p:cNvSpPr>
              <a:spLocks noChangeArrowheads="1"/>
            </p:cNvSpPr>
            <p:nvPr/>
          </p:nvSpPr>
          <p:spPr bwMode="auto">
            <a:xfrm>
              <a:off x="9526588" y="4724401"/>
              <a:ext cx="57150" cy="69850"/>
            </a:xfrm>
            <a:prstGeom prst="rect">
              <a:avLst/>
            </a:pr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14" name="Rectangle 31">
              <a:extLst>
                <a:ext uri="{FF2B5EF4-FFF2-40B4-BE49-F238E27FC236}">
                  <a16:creationId xmlns:a16="http://schemas.microsoft.com/office/drawing/2014/main" id="{E1CDD1A3-4223-4B64-A144-6E00CDA8E280}"/>
                </a:ext>
              </a:extLst>
            </p:cNvPr>
            <p:cNvSpPr>
              <a:spLocks noChangeArrowheads="1"/>
            </p:cNvSpPr>
            <p:nvPr/>
          </p:nvSpPr>
          <p:spPr bwMode="auto">
            <a:xfrm>
              <a:off x="9526588" y="4822826"/>
              <a:ext cx="57150" cy="68263"/>
            </a:xfrm>
            <a:prstGeom prst="rect">
              <a:avLst/>
            </a:prstGeom>
            <a:solidFill>
              <a:srgbClr val="568649">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15" name="Rectangle 32">
              <a:extLst>
                <a:ext uri="{FF2B5EF4-FFF2-40B4-BE49-F238E27FC236}">
                  <a16:creationId xmlns:a16="http://schemas.microsoft.com/office/drawing/2014/main" id="{B5547918-A95B-44B7-BA78-4ED381720579}"/>
                </a:ext>
              </a:extLst>
            </p:cNvPr>
            <p:cNvSpPr>
              <a:spLocks noChangeArrowheads="1"/>
            </p:cNvSpPr>
            <p:nvPr/>
          </p:nvSpPr>
          <p:spPr bwMode="auto">
            <a:xfrm>
              <a:off x="9526588" y="4919663"/>
              <a:ext cx="57150" cy="68263"/>
            </a:xfrm>
            <a:prstGeom prst="rect">
              <a:avLst/>
            </a:prstGeom>
            <a:solidFill>
              <a:srgbClr val="568649">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16" name="Rectangle 33">
              <a:extLst>
                <a:ext uri="{FF2B5EF4-FFF2-40B4-BE49-F238E27FC236}">
                  <a16:creationId xmlns:a16="http://schemas.microsoft.com/office/drawing/2014/main" id="{D38C57ED-7004-43B4-AA6E-FE6EECCFFF45}"/>
                </a:ext>
              </a:extLst>
            </p:cNvPr>
            <p:cNvSpPr>
              <a:spLocks noChangeArrowheads="1"/>
            </p:cNvSpPr>
            <p:nvPr/>
          </p:nvSpPr>
          <p:spPr bwMode="auto">
            <a:xfrm>
              <a:off x="9526588" y="5018088"/>
              <a:ext cx="57150" cy="69850"/>
            </a:xfrm>
            <a:prstGeom prst="rect">
              <a:avLst/>
            </a:prstGeom>
            <a:solidFill>
              <a:srgbClr val="568649"/>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17" name="Rectangle 34">
              <a:extLst>
                <a:ext uri="{FF2B5EF4-FFF2-40B4-BE49-F238E27FC236}">
                  <a16:creationId xmlns:a16="http://schemas.microsoft.com/office/drawing/2014/main" id="{CE90A358-AAC9-4406-A5C2-D9A81BA3643A}"/>
                </a:ext>
              </a:extLst>
            </p:cNvPr>
            <p:cNvSpPr>
              <a:spLocks noChangeArrowheads="1"/>
            </p:cNvSpPr>
            <p:nvPr/>
          </p:nvSpPr>
          <p:spPr bwMode="auto">
            <a:xfrm>
              <a:off x="9526588" y="5122863"/>
              <a:ext cx="57150" cy="69850"/>
            </a:xfrm>
            <a:prstGeom prst="rect">
              <a:avLst/>
            </a:prstGeom>
            <a:solidFill>
              <a:srgbClr val="568649"/>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18" name="Rectangle 35">
              <a:extLst>
                <a:ext uri="{FF2B5EF4-FFF2-40B4-BE49-F238E27FC236}">
                  <a16:creationId xmlns:a16="http://schemas.microsoft.com/office/drawing/2014/main" id="{757FFBC5-4CD5-40F2-9364-F219F88917C9}"/>
                </a:ext>
              </a:extLst>
            </p:cNvPr>
            <p:cNvSpPr>
              <a:spLocks noChangeArrowheads="1"/>
            </p:cNvSpPr>
            <p:nvPr/>
          </p:nvSpPr>
          <p:spPr bwMode="auto">
            <a:xfrm>
              <a:off x="9526588" y="5214938"/>
              <a:ext cx="57150" cy="68263"/>
            </a:xfrm>
            <a:prstGeom prst="rect">
              <a:avLst/>
            </a:prstGeom>
            <a:solidFill>
              <a:srgbClr val="568649"/>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19" name="Freeform 36">
              <a:extLst>
                <a:ext uri="{FF2B5EF4-FFF2-40B4-BE49-F238E27FC236}">
                  <a16:creationId xmlns:a16="http://schemas.microsoft.com/office/drawing/2014/main" id="{33DDA690-8D43-4B51-A172-3A6155F75703}"/>
                </a:ext>
              </a:extLst>
            </p:cNvPr>
            <p:cNvSpPr>
              <a:spLocks/>
            </p:cNvSpPr>
            <p:nvPr/>
          </p:nvSpPr>
          <p:spPr bwMode="auto">
            <a:xfrm>
              <a:off x="9620251" y="5002213"/>
              <a:ext cx="1898650" cy="261938"/>
            </a:xfrm>
            <a:custGeom>
              <a:avLst/>
              <a:gdLst>
                <a:gd name="T0" fmla="*/ 3589 w 3589"/>
                <a:gd name="T1" fmla="*/ 497 h 497"/>
                <a:gd name="T2" fmla="*/ 3589 w 3589"/>
                <a:gd name="T3" fmla="*/ 373 h 497"/>
                <a:gd name="T4" fmla="*/ 3589 w 3589"/>
                <a:gd name="T5" fmla="*/ 249 h 497"/>
                <a:gd name="T6" fmla="*/ 3589 w 3589"/>
                <a:gd name="T7" fmla="*/ 124 h 497"/>
                <a:gd name="T8" fmla="*/ 3589 w 3589"/>
                <a:gd name="T9" fmla="*/ 0 h 497"/>
                <a:gd name="T10" fmla="*/ 3420 w 3589"/>
                <a:gd name="T11" fmla="*/ 55 h 497"/>
                <a:gd name="T12" fmla="*/ 3285 w 3589"/>
                <a:gd name="T13" fmla="*/ 92 h 497"/>
                <a:gd name="T14" fmla="*/ 3176 w 3589"/>
                <a:gd name="T15" fmla="*/ 114 h 497"/>
                <a:gd name="T16" fmla="*/ 3089 w 3589"/>
                <a:gd name="T17" fmla="*/ 123 h 497"/>
                <a:gd name="T18" fmla="*/ 3037 w 3589"/>
                <a:gd name="T19" fmla="*/ 124 h 497"/>
                <a:gd name="T20" fmla="*/ 2969 w 3589"/>
                <a:gd name="T21" fmla="*/ 126 h 497"/>
                <a:gd name="T22" fmla="*/ 2893 w 3589"/>
                <a:gd name="T23" fmla="*/ 129 h 497"/>
                <a:gd name="T24" fmla="*/ 2818 w 3589"/>
                <a:gd name="T25" fmla="*/ 140 h 497"/>
                <a:gd name="T26" fmla="*/ 2751 w 3589"/>
                <a:gd name="T27" fmla="*/ 158 h 497"/>
                <a:gd name="T28" fmla="*/ 2689 w 3589"/>
                <a:gd name="T29" fmla="*/ 177 h 497"/>
                <a:gd name="T30" fmla="*/ 2577 w 3589"/>
                <a:gd name="T31" fmla="*/ 217 h 497"/>
                <a:gd name="T32" fmla="*/ 2523 w 3589"/>
                <a:gd name="T33" fmla="*/ 231 h 497"/>
                <a:gd name="T34" fmla="*/ 2468 w 3589"/>
                <a:gd name="T35" fmla="*/ 237 h 497"/>
                <a:gd name="T36" fmla="*/ 2438 w 3589"/>
                <a:gd name="T37" fmla="*/ 237 h 497"/>
                <a:gd name="T38" fmla="*/ 2409 w 3589"/>
                <a:gd name="T39" fmla="*/ 233 h 497"/>
                <a:gd name="T40" fmla="*/ 2379 w 3589"/>
                <a:gd name="T41" fmla="*/ 227 h 497"/>
                <a:gd name="T42" fmla="*/ 2347 w 3589"/>
                <a:gd name="T43" fmla="*/ 217 h 497"/>
                <a:gd name="T44" fmla="*/ 2261 w 3589"/>
                <a:gd name="T45" fmla="*/ 181 h 497"/>
                <a:gd name="T46" fmla="*/ 2218 w 3589"/>
                <a:gd name="T47" fmla="*/ 167 h 497"/>
                <a:gd name="T48" fmla="*/ 2168 w 3589"/>
                <a:gd name="T49" fmla="*/ 158 h 497"/>
                <a:gd name="T50" fmla="*/ 2110 w 3589"/>
                <a:gd name="T51" fmla="*/ 158 h 497"/>
                <a:gd name="T52" fmla="*/ 2039 w 3589"/>
                <a:gd name="T53" fmla="*/ 168 h 497"/>
                <a:gd name="T54" fmla="*/ 1949 w 3589"/>
                <a:gd name="T55" fmla="*/ 194 h 497"/>
                <a:gd name="T56" fmla="*/ 1839 w 3589"/>
                <a:gd name="T57" fmla="*/ 236 h 497"/>
                <a:gd name="T58" fmla="*/ 1785 w 3589"/>
                <a:gd name="T59" fmla="*/ 256 h 497"/>
                <a:gd name="T60" fmla="*/ 1725 w 3589"/>
                <a:gd name="T61" fmla="*/ 274 h 497"/>
                <a:gd name="T62" fmla="*/ 1662 w 3589"/>
                <a:gd name="T63" fmla="*/ 291 h 497"/>
                <a:gd name="T64" fmla="*/ 1598 w 3589"/>
                <a:gd name="T65" fmla="*/ 304 h 497"/>
                <a:gd name="T66" fmla="*/ 1534 w 3589"/>
                <a:gd name="T67" fmla="*/ 314 h 497"/>
                <a:gd name="T68" fmla="*/ 1472 w 3589"/>
                <a:gd name="T69" fmla="*/ 320 h 497"/>
                <a:gd name="T70" fmla="*/ 1416 w 3589"/>
                <a:gd name="T71" fmla="*/ 324 h 497"/>
                <a:gd name="T72" fmla="*/ 1366 w 3589"/>
                <a:gd name="T73" fmla="*/ 324 h 497"/>
                <a:gd name="T74" fmla="*/ 1312 w 3589"/>
                <a:gd name="T75" fmla="*/ 319 h 497"/>
                <a:gd name="T76" fmla="*/ 1258 w 3589"/>
                <a:gd name="T77" fmla="*/ 309 h 497"/>
                <a:gd name="T78" fmla="*/ 1154 w 3589"/>
                <a:gd name="T79" fmla="*/ 282 h 497"/>
                <a:gd name="T80" fmla="*/ 1103 w 3589"/>
                <a:gd name="T81" fmla="*/ 269 h 497"/>
                <a:gd name="T82" fmla="*/ 1051 w 3589"/>
                <a:gd name="T83" fmla="*/ 259 h 497"/>
                <a:gd name="T84" fmla="*/ 998 w 3589"/>
                <a:gd name="T85" fmla="*/ 254 h 497"/>
                <a:gd name="T86" fmla="*/ 943 w 3589"/>
                <a:gd name="T87" fmla="*/ 254 h 497"/>
                <a:gd name="T88" fmla="*/ 887 w 3589"/>
                <a:gd name="T89" fmla="*/ 261 h 497"/>
                <a:gd name="T90" fmla="*/ 829 w 3589"/>
                <a:gd name="T91" fmla="*/ 274 h 497"/>
                <a:gd name="T92" fmla="*/ 711 w 3589"/>
                <a:gd name="T93" fmla="*/ 309 h 497"/>
                <a:gd name="T94" fmla="*/ 593 w 3589"/>
                <a:gd name="T95" fmla="*/ 346 h 497"/>
                <a:gd name="T96" fmla="*/ 535 w 3589"/>
                <a:gd name="T97" fmla="*/ 363 h 497"/>
                <a:gd name="T98" fmla="*/ 479 w 3589"/>
                <a:gd name="T99" fmla="*/ 376 h 497"/>
                <a:gd name="T100" fmla="*/ 396 w 3589"/>
                <a:gd name="T101" fmla="*/ 382 h 497"/>
                <a:gd name="T102" fmla="*/ 254 w 3589"/>
                <a:gd name="T103" fmla="*/ 388 h 497"/>
                <a:gd name="T104" fmla="*/ 104 w 3589"/>
                <a:gd name="T105" fmla="*/ 392 h 497"/>
                <a:gd name="T106" fmla="*/ 0 w 3589"/>
                <a:gd name="T107" fmla="*/ 39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9" h="497">
                  <a:moveTo>
                    <a:pt x="0" y="497"/>
                  </a:moveTo>
                  <a:lnTo>
                    <a:pt x="3589" y="497"/>
                  </a:lnTo>
                  <a:lnTo>
                    <a:pt x="3589" y="435"/>
                  </a:lnTo>
                  <a:lnTo>
                    <a:pt x="3589" y="373"/>
                  </a:lnTo>
                  <a:lnTo>
                    <a:pt x="3589" y="310"/>
                  </a:lnTo>
                  <a:lnTo>
                    <a:pt x="3589" y="249"/>
                  </a:lnTo>
                  <a:lnTo>
                    <a:pt x="3589" y="186"/>
                  </a:lnTo>
                  <a:lnTo>
                    <a:pt x="3589" y="124"/>
                  </a:lnTo>
                  <a:lnTo>
                    <a:pt x="3589" y="62"/>
                  </a:lnTo>
                  <a:lnTo>
                    <a:pt x="3589" y="0"/>
                  </a:lnTo>
                  <a:lnTo>
                    <a:pt x="3501" y="31"/>
                  </a:lnTo>
                  <a:lnTo>
                    <a:pt x="3420" y="55"/>
                  </a:lnTo>
                  <a:lnTo>
                    <a:pt x="3349" y="76"/>
                  </a:lnTo>
                  <a:lnTo>
                    <a:pt x="3285" y="92"/>
                  </a:lnTo>
                  <a:lnTo>
                    <a:pt x="3228" y="105"/>
                  </a:lnTo>
                  <a:lnTo>
                    <a:pt x="3176" y="114"/>
                  </a:lnTo>
                  <a:lnTo>
                    <a:pt x="3130" y="119"/>
                  </a:lnTo>
                  <a:lnTo>
                    <a:pt x="3089" y="123"/>
                  </a:lnTo>
                  <a:lnTo>
                    <a:pt x="3065" y="124"/>
                  </a:lnTo>
                  <a:lnTo>
                    <a:pt x="3037" y="124"/>
                  </a:lnTo>
                  <a:lnTo>
                    <a:pt x="3005" y="124"/>
                  </a:lnTo>
                  <a:lnTo>
                    <a:pt x="2969" y="126"/>
                  </a:lnTo>
                  <a:lnTo>
                    <a:pt x="2932" y="127"/>
                  </a:lnTo>
                  <a:lnTo>
                    <a:pt x="2893" y="129"/>
                  </a:lnTo>
                  <a:lnTo>
                    <a:pt x="2855" y="133"/>
                  </a:lnTo>
                  <a:lnTo>
                    <a:pt x="2818" y="140"/>
                  </a:lnTo>
                  <a:lnTo>
                    <a:pt x="2783" y="149"/>
                  </a:lnTo>
                  <a:lnTo>
                    <a:pt x="2751" y="158"/>
                  </a:lnTo>
                  <a:lnTo>
                    <a:pt x="2720" y="167"/>
                  </a:lnTo>
                  <a:lnTo>
                    <a:pt x="2689" y="177"/>
                  </a:lnTo>
                  <a:lnTo>
                    <a:pt x="2633" y="199"/>
                  </a:lnTo>
                  <a:lnTo>
                    <a:pt x="2577" y="217"/>
                  </a:lnTo>
                  <a:lnTo>
                    <a:pt x="2550" y="224"/>
                  </a:lnTo>
                  <a:lnTo>
                    <a:pt x="2523" y="231"/>
                  </a:lnTo>
                  <a:lnTo>
                    <a:pt x="2495" y="235"/>
                  </a:lnTo>
                  <a:lnTo>
                    <a:pt x="2468" y="237"/>
                  </a:lnTo>
                  <a:lnTo>
                    <a:pt x="2454" y="237"/>
                  </a:lnTo>
                  <a:lnTo>
                    <a:pt x="2438" y="237"/>
                  </a:lnTo>
                  <a:lnTo>
                    <a:pt x="2424" y="236"/>
                  </a:lnTo>
                  <a:lnTo>
                    <a:pt x="2409" y="233"/>
                  </a:lnTo>
                  <a:lnTo>
                    <a:pt x="2395" y="231"/>
                  </a:lnTo>
                  <a:lnTo>
                    <a:pt x="2379" y="227"/>
                  </a:lnTo>
                  <a:lnTo>
                    <a:pt x="2364" y="222"/>
                  </a:lnTo>
                  <a:lnTo>
                    <a:pt x="2347" y="217"/>
                  </a:lnTo>
                  <a:lnTo>
                    <a:pt x="2304" y="199"/>
                  </a:lnTo>
                  <a:lnTo>
                    <a:pt x="2261" y="181"/>
                  </a:lnTo>
                  <a:lnTo>
                    <a:pt x="2240" y="173"/>
                  </a:lnTo>
                  <a:lnTo>
                    <a:pt x="2218" y="167"/>
                  </a:lnTo>
                  <a:lnTo>
                    <a:pt x="2194" y="160"/>
                  </a:lnTo>
                  <a:lnTo>
                    <a:pt x="2168" y="158"/>
                  </a:lnTo>
                  <a:lnTo>
                    <a:pt x="2141" y="156"/>
                  </a:lnTo>
                  <a:lnTo>
                    <a:pt x="2110" y="158"/>
                  </a:lnTo>
                  <a:lnTo>
                    <a:pt x="2076" y="162"/>
                  </a:lnTo>
                  <a:lnTo>
                    <a:pt x="2039" y="168"/>
                  </a:lnTo>
                  <a:lnTo>
                    <a:pt x="1996" y="179"/>
                  </a:lnTo>
                  <a:lnTo>
                    <a:pt x="1949" y="194"/>
                  </a:lnTo>
                  <a:lnTo>
                    <a:pt x="1896" y="213"/>
                  </a:lnTo>
                  <a:lnTo>
                    <a:pt x="1839" y="236"/>
                  </a:lnTo>
                  <a:lnTo>
                    <a:pt x="1812" y="246"/>
                  </a:lnTo>
                  <a:lnTo>
                    <a:pt x="1785" y="256"/>
                  </a:lnTo>
                  <a:lnTo>
                    <a:pt x="1755" y="267"/>
                  </a:lnTo>
                  <a:lnTo>
                    <a:pt x="1725" y="274"/>
                  </a:lnTo>
                  <a:lnTo>
                    <a:pt x="1694" y="283"/>
                  </a:lnTo>
                  <a:lnTo>
                    <a:pt x="1662" y="291"/>
                  </a:lnTo>
                  <a:lnTo>
                    <a:pt x="1630" y="297"/>
                  </a:lnTo>
                  <a:lnTo>
                    <a:pt x="1598" y="304"/>
                  </a:lnTo>
                  <a:lnTo>
                    <a:pt x="1566" y="309"/>
                  </a:lnTo>
                  <a:lnTo>
                    <a:pt x="1534" y="314"/>
                  </a:lnTo>
                  <a:lnTo>
                    <a:pt x="1503" y="318"/>
                  </a:lnTo>
                  <a:lnTo>
                    <a:pt x="1472" y="320"/>
                  </a:lnTo>
                  <a:lnTo>
                    <a:pt x="1444" y="323"/>
                  </a:lnTo>
                  <a:lnTo>
                    <a:pt x="1416" y="324"/>
                  </a:lnTo>
                  <a:lnTo>
                    <a:pt x="1390" y="324"/>
                  </a:lnTo>
                  <a:lnTo>
                    <a:pt x="1366" y="324"/>
                  </a:lnTo>
                  <a:lnTo>
                    <a:pt x="1339" y="322"/>
                  </a:lnTo>
                  <a:lnTo>
                    <a:pt x="1312" y="319"/>
                  </a:lnTo>
                  <a:lnTo>
                    <a:pt x="1285" y="314"/>
                  </a:lnTo>
                  <a:lnTo>
                    <a:pt x="1258" y="309"/>
                  </a:lnTo>
                  <a:lnTo>
                    <a:pt x="1206" y="296"/>
                  </a:lnTo>
                  <a:lnTo>
                    <a:pt x="1154" y="282"/>
                  </a:lnTo>
                  <a:lnTo>
                    <a:pt x="1129" y="276"/>
                  </a:lnTo>
                  <a:lnTo>
                    <a:pt x="1103" y="269"/>
                  </a:lnTo>
                  <a:lnTo>
                    <a:pt x="1078" y="264"/>
                  </a:lnTo>
                  <a:lnTo>
                    <a:pt x="1051" y="259"/>
                  </a:lnTo>
                  <a:lnTo>
                    <a:pt x="1025" y="256"/>
                  </a:lnTo>
                  <a:lnTo>
                    <a:pt x="998" y="254"/>
                  </a:lnTo>
                  <a:lnTo>
                    <a:pt x="971" y="253"/>
                  </a:lnTo>
                  <a:lnTo>
                    <a:pt x="943" y="254"/>
                  </a:lnTo>
                  <a:lnTo>
                    <a:pt x="915" y="256"/>
                  </a:lnTo>
                  <a:lnTo>
                    <a:pt x="887" y="261"/>
                  </a:lnTo>
                  <a:lnTo>
                    <a:pt x="857" y="267"/>
                  </a:lnTo>
                  <a:lnTo>
                    <a:pt x="829" y="274"/>
                  </a:lnTo>
                  <a:lnTo>
                    <a:pt x="770" y="290"/>
                  </a:lnTo>
                  <a:lnTo>
                    <a:pt x="711" y="309"/>
                  </a:lnTo>
                  <a:lnTo>
                    <a:pt x="652" y="328"/>
                  </a:lnTo>
                  <a:lnTo>
                    <a:pt x="593" y="346"/>
                  </a:lnTo>
                  <a:lnTo>
                    <a:pt x="565" y="355"/>
                  </a:lnTo>
                  <a:lnTo>
                    <a:pt x="535" y="363"/>
                  </a:lnTo>
                  <a:lnTo>
                    <a:pt x="507" y="370"/>
                  </a:lnTo>
                  <a:lnTo>
                    <a:pt x="479" y="376"/>
                  </a:lnTo>
                  <a:lnTo>
                    <a:pt x="448" y="379"/>
                  </a:lnTo>
                  <a:lnTo>
                    <a:pt x="396" y="382"/>
                  </a:lnTo>
                  <a:lnTo>
                    <a:pt x="329" y="386"/>
                  </a:lnTo>
                  <a:lnTo>
                    <a:pt x="254" y="388"/>
                  </a:lnTo>
                  <a:lnTo>
                    <a:pt x="175" y="391"/>
                  </a:lnTo>
                  <a:lnTo>
                    <a:pt x="104" y="392"/>
                  </a:lnTo>
                  <a:lnTo>
                    <a:pt x="42" y="392"/>
                  </a:lnTo>
                  <a:lnTo>
                    <a:pt x="0" y="392"/>
                  </a:lnTo>
                  <a:lnTo>
                    <a:pt x="0" y="497"/>
                  </a:lnTo>
                  <a:close/>
                </a:path>
              </a:pathLst>
            </a:custGeom>
            <a:solidFill>
              <a:srgbClr val="568649"/>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20" name="Freeform 37">
              <a:extLst>
                <a:ext uri="{FF2B5EF4-FFF2-40B4-BE49-F238E27FC236}">
                  <a16:creationId xmlns:a16="http://schemas.microsoft.com/office/drawing/2014/main" id="{F9B650F6-A33E-4CDE-95F8-875276EF1BCA}"/>
                </a:ext>
              </a:extLst>
            </p:cNvPr>
            <p:cNvSpPr>
              <a:spLocks/>
            </p:cNvSpPr>
            <p:nvPr/>
          </p:nvSpPr>
          <p:spPr bwMode="auto">
            <a:xfrm>
              <a:off x="9620251" y="4418013"/>
              <a:ext cx="1884363" cy="704850"/>
            </a:xfrm>
            <a:custGeom>
              <a:avLst/>
              <a:gdLst>
                <a:gd name="T0" fmla="*/ 87 w 3561"/>
                <a:gd name="T1" fmla="*/ 1303 h 1331"/>
                <a:gd name="T2" fmla="*/ 219 w 3561"/>
                <a:gd name="T3" fmla="*/ 1270 h 1331"/>
                <a:gd name="T4" fmla="*/ 330 w 3561"/>
                <a:gd name="T5" fmla="*/ 1283 h 1331"/>
                <a:gd name="T6" fmla="*/ 474 w 3561"/>
                <a:gd name="T7" fmla="*/ 1299 h 1331"/>
                <a:gd name="T8" fmla="*/ 662 w 3561"/>
                <a:gd name="T9" fmla="*/ 1233 h 1331"/>
                <a:gd name="T10" fmla="*/ 855 w 3561"/>
                <a:gd name="T11" fmla="*/ 1143 h 1331"/>
                <a:gd name="T12" fmla="*/ 983 w 3561"/>
                <a:gd name="T13" fmla="*/ 1119 h 1331"/>
                <a:gd name="T14" fmla="*/ 1120 w 3561"/>
                <a:gd name="T15" fmla="*/ 1149 h 1331"/>
                <a:gd name="T16" fmla="*/ 1270 w 3561"/>
                <a:gd name="T17" fmla="*/ 1198 h 1331"/>
                <a:gd name="T18" fmla="*/ 1362 w 3561"/>
                <a:gd name="T19" fmla="*/ 1199 h 1331"/>
                <a:gd name="T20" fmla="*/ 1448 w 3561"/>
                <a:gd name="T21" fmla="*/ 1149 h 1331"/>
                <a:gd name="T22" fmla="*/ 1559 w 3561"/>
                <a:gd name="T23" fmla="*/ 1065 h 1331"/>
                <a:gd name="T24" fmla="*/ 1672 w 3561"/>
                <a:gd name="T25" fmla="*/ 1039 h 1331"/>
                <a:gd name="T26" fmla="*/ 1819 w 3561"/>
                <a:gd name="T27" fmla="*/ 1023 h 1331"/>
                <a:gd name="T28" fmla="*/ 1951 w 3561"/>
                <a:gd name="T29" fmla="*/ 947 h 1331"/>
                <a:gd name="T30" fmla="*/ 2083 w 3561"/>
                <a:gd name="T31" fmla="*/ 861 h 1331"/>
                <a:gd name="T32" fmla="*/ 2158 w 3561"/>
                <a:gd name="T33" fmla="*/ 846 h 1331"/>
                <a:gd name="T34" fmla="*/ 2267 w 3561"/>
                <a:gd name="T35" fmla="*/ 882 h 1331"/>
                <a:gd name="T36" fmla="*/ 2400 w 3561"/>
                <a:gd name="T37" fmla="*/ 950 h 1331"/>
                <a:gd name="T38" fmla="*/ 2492 w 3561"/>
                <a:gd name="T39" fmla="*/ 962 h 1331"/>
                <a:gd name="T40" fmla="*/ 2559 w 3561"/>
                <a:gd name="T41" fmla="*/ 934 h 1331"/>
                <a:gd name="T42" fmla="*/ 2678 w 3561"/>
                <a:gd name="T43" fmla="*/ 851 h 1331"/>
                <a:gd name="T44" fmla="*/ 2788 w 3561"/>
                <a:gd name="T45" fmla="*/ 844 h 1331"/>
                <a:gd name="T46" fmla="*/ 2982 w 3561"/>
                <a:gd name="T47" fmla="*/ 855 h 1331"/>
                <a:gd name="T48" fmla="*/ 3155 w 3561"/>
                <a:gd name="T49" fmla="*/ 820 h 1331"/>
                <a:gd name="T50" fmla="*/ 3561 w 3561"/>
                <a:gd name="T51" fmla="*/ 0 h 1331"/>
                <a:gd name="T52" fmla="*/ 3367 w 3561"/>
                <a:gd name="T53" fmla="*/ 165 h 1331"/>
                <a:gd name="T54" fmla="*/ 3167 w 3561"/>
                <a:gd name="T55" fmla="*/ 328 h 1331"/>
                <a:gd name="T56" fmla="*/ 3048 w 3561"/>
                <a:gd name="T57" fmla="*/ 373 h 1331"/>
                <a:gd name="T58" fmla="*/ 2837 w 3561"/>
                <a:gd name="T59" fmla="*/ 357 h 1331"/>
                <a:gd name="T60" fmla="*/ 2732 w 3561"/>
                <a:gd name="T61" fmla="*/ 369 h 1331"/>
                <a:gd name="T62" fmla="*/ 2622 w 3561"/>
                <a:gd name="T63" fmla="*/ 436 h 1331"/>
                <a:gd name="T64" fmla="*/ 2519 w 3561"/>
                <a:gd name="T65" fmla="*/ 503 h 1331"/>
                <a:gd name="T66" fmla="*/ 2452 w 3561"/>
                <a:gd name="T67" fmla="*/ 518 h 1331"/>
                <a:gd name="T68" fmla="*/ 2372 w 3561"/>
                <a:gd name="T69" fmla="*/ 493 h 1331"/>
                <a:gd name="T70" fmla="*/ 2258 w 3561"/>
                <a:gd name="T71" fmla="*/ 415 h 1331"/>
                <a:gd name="T72" fmla="*/ 2160 w 3561"/>
                <a:gd name="T73" fmla="*/ 374 h 1331"/>
                <a:gd name="T74" fmla="*/ 2096 w 3561"/>
                <a:gd name="T75" fmla="*/ 382 h 1331"/>
                <a:gd name="T76" fmla="*/ 1994 w 3561"/>
                <a:gd name="T77" fmla="*/ 450 h 1331"/>
                <a:gd name="T78" fmla="*/ 1854 w 3561"/>
                <a:gd name="T79" fmla="*/ 551 h 1331"/>
                <a:gd name="T80" fmla="*/ 1714 w 3561"/>
                <a:gd name="T81" fmla="*/ 559 h 1331"/>
                <a:gd name="T82" fmla="*/ 1575 w 3561"/>
                <a:gd name="T83" fmla="*/ 562 h 1331"/>
                <a:gd name="T84" fmla="*/ 1470 w 3561"/>
                <a:gd name="T85" fmla="*/ 648 h 1331"/>
                <a:gd name="T86" fmla="*/ 1391 w 3561"/>
                <a:gd name="T87" fmla="*/ 710 h 1331"/>
                <a:gd name="T88" fmla="*/ 1307 w 3561"/>
                <a:gd name="T89" fmla="*/ 715 h 1331"/>
                <a:gd name="T90" fmla="*/ 1145 w 3561"/>
                <a:gd name="T91" fmla="*/ 651 h 1331"/>
                <a:gd name="T92" fmla="*/ 1015 w 3561"/>
                <a:gd name="T93" fmla="*/ 606 h 1331"/>
                <a:gd name="T94" fmla="*/ 938 w 3561"/>
                <a:gd name="T95" fmla="*/ 615 h 1331"/>
                <a:gd name="T96" fmla="*/ 839 w 3561"/>
                <a:gd name="T97" fmla="*/ 673 h 1331"/>
                <a:gd name="T98" fmla="*/ 708 w 3561"/>
                <a:gd name="T99" fmla="*/ 820 h 1331"/>
                <a:gd name="T100" fmla="*/ 580 w 3561"/>
                <a:gd name="T101" fmla="*/ 975 h 1331"/>
                <a:gd name="T102" fmla="*/ 488 w 3561"/>
                <a:gd name="T103" fmla="*/ 1047 h 1331"/>
                <a:gd name="T104" fmla="*/ 418 w 3561"/>
                <a:gd name="T105" fmla="*/ 1057 h 1331"/>
                <a:gd name="T106" fmla="*/ 302 w 3561"/>
                <a:gd name="T107" fmla="*/ 1024 h 1331"/>
                <a:gd name="T108" fmla="*/ 210 w 3561"/>
                <a:gd name="T109" fmla="*/ 1017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61" h="1331">
                  <a:moveTo>
                    <a:pt x="193" y="1024"/>
                  </a:moveTo>
                  <a:lnTo>
                    <a:pt x="0" y="1120"/>
                  </a:lnTo>
                  <a:lnTo>
                    <a:pt x="0" y="1331"/>
                  </a:lnTo>
                  <a:lnTo>
                    <a:pt x="29" y="1322"/>
                  </a:lnTo>
                  <a:lnTo>
                    <a:pt x="59" y="1314"/>
                  </a:lnTo>
                  <a:lnTo>
                    <a:pt x="87" y="1303"/>
                  </a:lnTo>
                  <a:lnTo>
                    <a:pt x="116" y="1293"/>
                  </a:lnTo>
                  <a:lnTo>
                    <a:pt x="145" y="1284"/>
                  </a:lnTo>
                  <a:lnTo>
                    <a:pt x="174" y="1276"/>
                  </a:lnTo>
                  <a:lnTo>
                    <a:pt x="190" y="1274"/>
                  </a:lnTo>
                  <a:lnTo>
                    <a:pt x="204" y="1271"/>
                  </a:lnTo>
                  <a:lnTo>
                    <a:pt x="219" y="1270"/>
                  </a:lnTo>
                  <a:lnTo>
                    <a:pt x="233" y="1270"/>
                  </a:lnTo>
                  <a:lnTo>
                    <a:pt x="250" y="1270"/>
                  </a:lnTo>
                  <a:lnTo>
                    <a:pt x="266" y="1271"/>
                  </a:lnTo>
                  <a:lnTo>
                    <a:pt x="282" y="1274"/>
                  </a:lnTo>
                  <a:lnTo>
                    <a:pt x="298" y="1276"/>
                  </a:lnTo>
                  <a:lnTo>
                    <a:pt x="330" y="1283"/>
                  </a:lnTo>
                  <a:lnTo>
                    <a:pt x="362" y="1289"/>
                  </a:lnTo>
                  <a:lnTo>
                    <a:pt x="395" y="1296"/>
                  </a:lnTo>
                  <a:lnTo>
                    <a:pt x="427" y="1299"/>
                  </a:lnTo>
                  <a:lnTo>
                    <a:pt x="442" y="1301"/>
                  </a:lnTo>
                  <a:lnTo>
                    <a:pt x="459" y="1301"/>
                  </a:lnTo>
                  <a:lnTo>
                    <a:pt x="474" y="1299"/>
                  </a:lnTo>
                  <a:lnTo>
                    <a:pt x="491" y="1297"/>
                  </a:lnTo>
                  <a:lnTo>
                    <a:pt x="520" y="1289"/>
                  </a:lnTo>
                  <a:lnTo>
                    <a:pt x="550" y="1280"/>
                  </a:lnTo>
                  <a:lnTo>
                    <a:pt x="579" y="1270"/>
                  </a:lnTo>
                  <a:lnTo>
                    <a:pt x="607" y="1258"/>
                  </a:lnTo>
                  <a:lnTo>
                    <a:pt x="662" y="1233"/>
                  </a:lnTo>
                  <a:lnTo>
                    <a:pt x="716" y="1205"/>
                  </a:lnTo>
                  <a:lnTo>
                    <a:pt x="744" y="1192"/>
                  </a:lnTo>
                  <a:lnTo>
                    <a:pt x="771" y="1179"/>
                  </a:lnTo>
                  <a:lnTo>
                    <a:pt x="798" y="1166"/>
                  </a:lnTo>
                  <a:lnTo>
                    <a:pt x="826" y="1155"/>
                  </a:lnTo>
                  <a:lnTo>
                    <a:pt x="855" y="1143"/>
                  </a:lnTo>
                  <a:lnTo>
                    <a:pt x="884" y="1134"/>
                  </a:lnTo>
                  <a:lnTo>
                    <a:pt x="913" y="1126"/>
                  </a:lnTo>
                  <a:lnTo>
                    <a:pt x="944" y="1121"/>
                  </a:lnTo>
                  <a:lnTo>
                    <a:pt x="957" y="1119"/>
                  </a:lnTo>
                  <a:lnTo>
                    <a:pt x="970" y="1119"/>
                  </a:lnTo>
                  <a:lnTo>
                    <a:pt x="983" y="1119"/>
                  </a:lnTo>
                  <a:lnTo>
                    <a:pt x="995" y="1119"/>
                  </a:lnTo>
                  <a:lnTo>
                    <a:pt x="1020" y="1121"/>
                  </a:lnTo>
                  <a:lnTo>
                    <a:pt x="1045" y="1126"/>
                  </a:lnTo>
                  <a:lnTo>
                    <a:pt x="1070" y="1133"/>
                  </a:lnTo>
                  <a:lnTo>
                    <a:pt x="1094" y="1140"/>
                  </a:lnTo>
                  <a:lnTo>
                    <a:pt x="1120" y="1149"/>
                  </a:lnTo>
                  <a:lnTo>
                    <a:pt x="1144" y="1158"/>
                  </a:lnTo>
                  <a:lnTo>
                    <a:pt x="1170" y="1167"/>
                  </a:lnTo>
                  <a:lnTo>
                    <a:pt x="1194" y="1176"/>
                  </a:lnTo>
                  <a:lnTo>
                    <a:pt x="1220" y="1185"/>
                  </a:lnTo>
                  <a:lnTo>
                    <a:pt x="1244" y="1192"/>
                  </a:lnTo>
                  <a:lnTo>
                    <a:pt x="1270" y="1198"/>
                  </a:lnTo>
                  <a:lnTo>
                    <a:pt x="1294" y="1202"/>
                  </a:lnTo>
                  <a:lnTo>
                    <a:pt x="1307" y="1202"/>
                  </a:lnTo>
                  <a:lnTo>
                    <a:pt x="1320" y="1203"/>
                  </a:lnTo>
                  <a:lnTo>
                    <a:pt x="1332" y="1203"/>
                  </a:lnTo>
                  <a:lnTo>
                    <a:pt x="1345" y="1202"/>
                  </a:lnTo>
                  <a:lnTo>
                    <a:pt x="1362" y="1199"/>
                  </a:lnTo>
                  <a:lnTo>
                    <a:pt x="1377" y="1194"/>
                  </a:lnTo>
                  <a:lnTo>
                    <a:pt x="1393" y="1188"/>
                  </a:lnTo>
                  <a:lnTo>
                    <a:pt x="1407" y="1180"/>
                  </a:lnTo>
                  <a:lnTo>
                    <a:pt x="1421" y="1171"/>
                  </a:lnTo>
                  <a:lnTo>
                    <a:pt x="1435" y="1161"/>
                  </a:lnTo>
                  <a:lnTo>
                    <a:pt x="1448" y="1149"/>
                  </a:lnTo>
                  <a:lnTo>
                    <a:pt x="1462" y="1138"/>
                  </a:lnTo>
                  <a:lnTo>
                    <a:pt x="1489" y="1115"/>
                  </a:lnTo>
                  <a:lnTo>
                    <a:pt x="1516" y="1093"/>
                  </a:lnTo>
                  <a:lnTo>
                    <a:pt x="1530" y="1082"/>
                  </a:lnTo>
                  <a:lnTo>
                    <a:pt x="1544" y="1073"/>
                  </a:lnTo>
                  <a:lnTo>
                    <a:pt x="1559" y="1065"/>
                  </a:lnTo>
                  <a:lnTo>
                    <a:pt x="1575" y="1057"/>
                  </a:lnTo>
                  <a:lnTo>
                    <a:pt x="1590" y="1052"/>
                  </a:lnTo>
                  <a:lnTo>
                    <a:pt x="1605" y="1048"/>
                  </a:lnTo>
                  <a:lnTo>
                    <a:pt x="1622" y="1046"/>
                  </a:lnTo>
                  <a:lnTo>
                    <a:pt x="1639" y="1043"/>
                  </a:lnTo>
                  <a:lnTo>
                    <a:pt x="1672" y="1039"/>
                  </a:lnTo>
                  <a:lnTo>
                    <a:pt x="1705" y="1038"/>
                  </a:lnTo>
                  <a:lnTo>
                    <a:pt x="1739" y="1035"/>
                  </a:lnTo>
                  <a:lnTo>
                    <a:pt x="1772" y="1032"/>
                  </a:lnTo>
                  <a:lnTo>
                    <a:pt x="1787" y="1030"/>
                  </a:lnTo>
                  <a:lnTo>
                    <a:pt x="1804" y="1026"/>
                  </a:lnTo>
                  <a:lnTo>
                    <a:pt x="1819" y="1023"/>
                  </a:lnTo>
                  <a:lnTo>
                    <a:pt x="1836" y="1017"/>
                  </a:lnTo>
                  <a:lnTo>
                    <a:pt x="1857" y="1008"/>
                  </a:lnTo>
                  <a:lnTo>
                    <a:pt x="1876" y="998"/>
                  </a:lnTo>
                  <a:lnTo>
                    <a:pt x="1895" y="987"/>
                  </a:lnTo>
                  <a:lnTo>
                    <a:pt x="1914" y="974"/>
                  </a:lnTo>
                  <a:lnTo>
                    <a:pt x="1951" y="947"/>
                  </a:lnTo>
                  <a:lnTo>
                    <a:pt x="1989" y="919"/>
                  </a:lnTo>
                  <a:lnTo>
                    <a:pt x="2007" y="905"/>
                  </a:lnTo>
                  <a:lnTo>
                    <a:pt x="2026" y="892"/>
                  </a:lnTo>
                  <a:lnTo>
                    <a:pt x="2044" y="880"/>
                  </a:lnTo>
                  <a:lnTo>
                    <a:pt x="2063" y="869"/>
                  </a:lnTo>
                  <a:lnTo>
                    <a:pt x="2083" y="861"/>
                  </a:lnTo>
                  <a:lnTo>
                    <a:pt x="2104" y="853"/>
                  </a:lnTo>
                  <a:lnTo>
                    <a:pt x="2114" y="851"/>
                  </a:lnTo>
                  <a:lnTo>
                    <a:pt x="2124" y="848"/>
                  </a:lnTo>
                  <a:lnTo>
                    <a:pt x="2135" y="847"/>
                  </a:lnTo>
                  <a:lnTo>
                    <a:pt x="2146" y="846"/>
                  </a:lnTo>
                  <a:lnTo>
                    <a:pt x="2158" y="846"/>
                  </a:lnTo>
                  <a:lnTo>
                    <a:pt x="2171" y="847"/>
                  </a:lnTo>
                  <a:lnTo>
                    <a:pt x="2182" y="850"/>
                  </a:lnTo>
                  <a:lnTo>
                    <a:pt x="2194" y="852"/>
                  </a:lnTo>
                  <a:lnTo>
                    <a:pt x="2218" y="860"/>
                  </a:lnTo>
                  <a:lnTo>
                    <a:pt x="2242" y="869"/>
                  </a:lnTo>
                  <a:lnTo>
                    <a:pt x="2267" y="882"/>
                  </a:lnTo>
                  <a:lnTo>
                    <a:pt x="2290" y="894"/>
                  </a:lnTo>
                  <a:lnTo>
                    <a:pt x="2314" y="907"/>
                  </a:lnTo>
                  <a:lnTo>
                    <a:pt x="2338" y="921"/>
                  </a:lnTo>
                  <a:lnTo>
                    <a:pt x="2360" y="933"/>
                  </a:lnTo>
                  <a:lnTo>
                    <a:pt x="2381" y="943"/>
                  </a:lnTo>
                  <a:lnTo>
                    <a:pt x="2400" y="950"/>
                  </a:lnTo>
                  <a:lnTo>
                    <a:pt x="2418" y="956"/>
                  </a:lnTo>
                  <a:lnTo>
                    <a:pt x="2434" y="960"/>
                  </a:lnTo>
                  <a:lnTo>
                    <a:pt x="2450" y="962"/>
                  </a:lnTo>
                  <a:lnTo>
                    <a:pt x="2465" y="964"/>
                  </a:lnTo>
                  <a:lnTo>
                    <a:pt x="2479" y="964"/>
                  </a:lnTo>
                  <a:lnTo>
                    <a:pt x="2492" y="962"/>
                  </a:lnTo>
                  <a:lnTo>
                    <a:pt x="2505" y="960"/>
                  </a:lnTo>
                  <a:lnTo>
                    <a:pt x="2516" y="956"/>
                  </a:lnTo>
                  <a:lnTo>
                    <a:pt x="2528" y="952"/>
                  </a:lnTo>
                  <a:lnTo>
                    <a:pt x="2538" y="947"/>
                  </a:lnTo>
                  <a:lnTo>
                    <a:pt x="2549" y="941"/>
                  </a:lnTo>
                  <a:lnTo>
                    <a:pt x="2559" y="934"/>
                  </a:lnTo>
                  <a:lnTo>
                    <a:pt x="2568" y="928"/>
                  </a:lnTo>
                  <a:lnTo>
                    <a:pt x="2605" y="897"/>
                  </a:lnTo>
                  <a:lnTo>
                    <a:pt x="2645" y="867"/>
                  </a:lnTo>
                  <a:lnTo>
                    <a:pt x="2655" y="861"/>
                  </a:lnTo>
                  <a:lnTo>
                    <a:pt x="2666" y="856"/>
                  </a:lnTo>
                  <a:lnTo>
                    <a:pt x="2678" y="851"/>
                  </a:lnTo>
                  <a:lnTo>
                    <a:pt x="2691" y="847"/>
                  </a:lnTo>
                  <a:lnTo>
                    <a:pt x="2704" y="844"/>
                  </a:lnTo>
                  <a:lnTo>
                    <a:pt x="2718" y="842"/>
                  </a:lnTo>
                  <a:lnTo>
                    <a:pt x="2733" y="842"/>
                  </a:lnTo>
                  <a:lnTo>
                    <a:pt x="2748" y="842"/>
                  </a:lnTo>
                  <a:lnTo>
                    <a:pt x="2788" y="844"/>
                  </a:lnTo>
                  <a:lnTo>
                    <a:pt x="2825" y="848"/>
                  </a:lnTo>
                  <a:lnTo>
                    <a:pt x="2859" y="851"/>
                  </a:lnTo>
                  <a:lnTo>
                    <a:pt x="2891" y="853"/>
                  </a:lnTo>
                  <a:lnTo>
                    <a:pt x="2921" y="855"/>
                  </a:lnTo>
                  <a:lnTo>
                    <a:pt x="2951" y="856"/>
                  </a:lnTo>
                  <a:lnTo>
                    <a:pt x="2982" y="855"/>
                  </a:lnTo>
                  <a:lnTo>
                    <a:pt x="3012" y="853"/>
                  </a:lnTo>
                  <a:lnTo>
                    <a:pt x="3034" y="851"/>
                  </a:lnTo>
                  <a:lnTo>
                    <a:pt x="3056" y="847"/>
                  </a:lnTo>
                  <a:lnTo>
                    <a:pt x="3078" y="842"/>
                  </a:lnTo>
                  <a:lnTo>
                    <a:pt x="3102" y="835"/>
                  </a:lnTo>
                  <a:lnTo>
                    <a:pt x="3155" y="820"/>
                  </a:lnTo>
                  <a:lnTo>
                    <a:pt x="3214" y="801"/>
                  </a:lnTo>
                  <a:lnTo>
                    <a:pt x="3283" y="776"/>
                  </a:lnTo>
                  <a:lnTo>
                    <a:pt x="3362" y="750"/>
                  </a:lnTo>
                  <a:lnTo>
                    <a:pt x="3454" y="720"/>
                  </a:lnTo>
                  <a:lnTo>
                    <a:pt x="3561" y="689"/>
                  </a:lnTo>
                  <a:lnTo>
                    <a:pt x="3561" y="0"/>
                  </a:lnTo>
                  <a:lnTo>
                    <a:pt x="3526" y="28"/>
                  </a:lnTo>
                  <a:lnTo>
                    <a:pt x="3493" y="56"/>
                  </a:lnTo>
                  <a:lnTo>
                    <a:pt x="3462" y="83"/>
                  </a:lnTo>
                  <a:lnTo>
                    <a:pt x="3430" y="110"/>
                  </a:lnTo>
                  <a:lnTo>
                    <a:pt x="3399" y="137"/>
                  </a:lnTo>
                  <a:lnTo>
                    <a:pt x="3367" y="165"/>
                  </a:lnTo>
                  <a:lnTo>
                    <a:pt x="3335" y="192"/>
                  </a:lnTo>
                  <a:lnTo>
                    <a:pt x="3301" y="220"/>
                  </a:lnTo>
                  <a:lnTo>
                    <a:pt x="3249" y="263"/>
                  </a:lnTo>
                  <a:lnTo>
                    <a:pt x="3206" y="298"/>
                  </a:lnTo>
                  <a:lnTo>
                    <a:pt x="3187" y="314"/>
                  </a:lnTo>
                  <a:lnTo>
                    <a:pt x="3167" y="328"/>
                  </a:lnTo>
                  <a:lnTo>
                    <a:pt x="3149" y="339"/>
                  </a:lnTo>
                  <a:lnTo>
                    <a:pt x="3132" y="350"/>
                  </a:lnTo>
                  <a:lnTo>
                    <a:pt x="3112" y="357"/>
                  </a:lnTo>
                  <a:lnTo>
                    <a:pt x="3093" y="364"/>
                  </a:lnTo>
                  <a:lnTo>
                    <a:pt x="3071" y="369"/>
                  </a:lnTo>
                  <a:lnTo>
                    <a:pt x="3048" y="373"/>
                  </a:lnTo>
                  <a:lnTo>
                    <a:pt x="3024" y="374"/>
                  </a:lnTo>
                  <a:lnTo>
                    <a:pt x="2996" y="373"/>
                  </a:lnTo>
                  <a:lnTo>
                    <a:pt x="2964" y="371"/>
                  </a:lnTo>
                  <a:lnTo>
                    <a:pt x="2929" y="368"/>
                  </a:lnTo>
                  <a:lnTo>
                    <a:pt x="2879" y="361"/>
                  </a:lnTo>
                  <a:lnTo>
                    <a:pt x="2837" y="357"/>
                  </a:lnTo>
                  <a:lnTo>
                    <a:pt x="2818" y="357"/>
                  </a:lnTo>
                  <a:lnTo>
                    <a:pt x="2800" y="357"/>
                  </a:lnTo>
                  <a:lnTo>
                    <a:pt x="2782" y="357"/>
                  </a:lnTo>
                  <a:lnTo>
                    <a:pt x="2765" y="360"/>
                  </a:lnTo>
                  <a:lnTo>
                    <a:pt x="2748" y="364"/>
                  </a:lnTo>
                  <a:lnTo>
                    <a:pt x="2732" y="369"/>
                  </a:lnTo>
                  <a:lnTo>
                    <a:pt x="2716" y="375"/>
                  </a:lnTo>
                  <a:lnTo>
                    <a:pt x="2698" y="383"/>
                  </a:lnTo>
                  <a:lnTo>
                    <a:pt x="2681" y="393"/>
                  </a:lnTo>
                  <a:lnTo>
                    <a:pt x="2663" y="405"/>
                  </a:lnTo>
                  <a:lnTo>
                    <a:pt x="2643" y="419"/>
                  </a:lnTo>
                  <a:lnTo>
                    <a:pt x="2622" y="436"/>
                  </a:lnTo>
                  <a:lnTo>
                    <a:pt x="2601" y="451"/>
                  </a:lnTo>
                  <a:lnTo>
                    <a:pt x="2582" y="465"/>
                  </a:lnTo>
                  <a:lnTo>
                    <a:pt x="2561" y="480"/>
                  </a:lnTo>
                  <a:lnTo>
                    <a:pt x="2541" y="493"/>
                  </a:lnTo>
                  <a:lnTo>
                    <a:pt x="2531" y="498"/>
                  </a:lnTo>
                  <a:lnTo>
                    <a:pt x="2519" y="503"/>
                  </a:lnTo>
                  <a:lnTo>
                    <a:pt x="2509" y="507"/>
                  </a:lnTo>
                  <a:lnTo>
                    <a:pt x="2497" y="511"/>
                  </a:lnTo>
                  <a:lnTo>
                    <a:pt x="2487" y="514"/>
                  </a:lnTo>
                  <a:lnTo>
                    <a:pt x="2475" y="516"/>
                  </a:lnTo>
                  <a:lnTo>
                    <a:pt x="2464" y="518"/>
                  </a:lnTo>
                  <a:lnTo>
                    <a:pt x="2452" y="518"/>
                  </a:lnTo>
                  <a:lnTo>
                    <a:pt x="2441" y="516"/>
                  </a:lnTo>
                  <a:lnTo>
                    <a:pt x="2431" y="515"/>
                  </a:lnTo>
                  <a:lnTo>
                    <a:pt x="2420" y="514"/>
                  </a:lnTo>
                  <a:lnTo>
                    <a:pt x="2410" y="510"/>
                  </a:lnTo>
                  <a:lnTo>
                    <a:pt x="2391" y="502"/>
                  </a:lnTo>
                  <a:lnTo>
                    <a:pt x="2372" y="493"/>
                  </a:lnTo>
                  <a:lnTo>
                    <a:pt x="2352" y="482"/>
                  </a:lnTo>
                  <a:lnTo>
                    <a:pt x="2333" y="469"/>
                  </a:lnTo>
                  <a:lnTo>
                    <a:pt x="2314" y="456"/>
                  </a:lnTo>
                  <a:lnTo>
                    <a:pt x="2296" y="442"/>
                  </a:lnTo>
                  <a:lnTo>
                    <a:pt x="2277" y="428"/>
                  </a:lnTo>
                  <a:lnTo>
                    <a:pt x="2258" y="415"/>
                  </a:lnTo>
                  <a:lnTo>
                    <a:pt x="2240" y="404"/>
                  </a:lnTo>
                  <a:lnTo>
                    <a:pt x="2220" y="393"/>
                  </a:lnTo>
                  <a:lnTo>
                    <a:pt x="2200" y="384"/>
                  </a:lnTo>
                  <a:lnTo>
                    <a:pt x="2181" y="378"/>
                  </a:lnTo>
                  <a:lnTo>
                    <a:pt x="2171" y="375"/>
                  </a:lnTo>
                  <a:lnTo>
                    <a:pt x="2160" y="374"/>
                  </a:lnTo>
                  <a:lnTo>
                    <a:pt x="2150" y="374"/>
                  </a:lnTo>
                  <a:lnTo>
                    <a:pt x="2140" y="374"/>
                  </a:lnTo>
                  <a:lnTo>
                    <a:pt x="2128" y="374"/>
                  </a:lnTo>
                  <a:lnTo>
                    <a:pt x="2117" y="377"/>
                  </a:lnTo>
                  <a:lnTo>
                    <a:pt x="2106" y="379"/>
                  </a:lnTo>
                  <a:lnTo>
                    <a:pt x="2096" y="382"/>
                  </a:lnTo>
                  <a:lnTo>
                    <a:pt x="2077" y="389"/>
                  </a:lnTo>
                  <a:lnTo>
                    <a:pt x="2059" y="398"/>
                  </a:lnTo>
                  <a:lnTo>
                    <a:pt x="2042" y="410"/>
                  </a:lnTo>
                  <a:lnTo>
                    <a:pt x="2026" y="421"/>
                  </a:lnTo>
                  <a:lnTo>
                    <a:pt x="2009" y="436"/>
                  </a:lnTo>
                  <a:lnTo>
                    <a:pt x="1994" y="450"/>
                  </a:lnTo>
                  <a:lnTo>
                    <a:pt x="1962" y="478"/>
                  </a:lnTo>
                  <a:lnTo>
                    <a:pt x="1930" y="507"/>
                  </a:lnTo>
                  <a:lnTo>
                    <a:pt x="1912" y="520"/>
                  </a:lnTo>
                  <a:lnTo>
                    <a:pt x="1894" y="532"/>
                  </a:lnTo>
                  <a:lnTo>
                    <a:pt x="1875" y="542"/>
                  </a:lnTo>
                  <a:lnTo>
                    <a:pt x="1854" y="551"/>
                  </a:lnTo>
                  <a:lnTo>
                    <a:pt x="1837" y="556"/>
                  </a:lnTo>
                  <a:lnTo>
                    <a:pt x="1819" y="560"/>
                  </a:lnTo>
                  <a:lnTo>
                    <a:pt x="1803" y="562"/>
                  </a:lnTo>
                  <a:lnTo>
                    <a:pt x="1785" y="562"/>
                  </a:lnTo>
                  <a:lnTo>
                    <a:pt x="1750" y="561"/>
                  </a:lnTo>
                  <a:lnTo>
                    <a:pt x="1714" y="559"/>
                  </a:lnTo>
                  <a:lnTo>
                    <a:pt x="1678" y="555"/>
                  </a:lnTo>
                  <a:lnTo>
                    <a:pt x="1643" y="553"/>
                  </a:lnTo>
                  <a:lnTo>
                    <a:pt x="1626" y="553"/>
                  </a:lnTo>
                  <a:lnTo>
                    <a:pt x="1608" y="555"/>
                  </a:lnTo>
                  <a:lnTo>
                    <a:pt x="1591" y="559"/>
                  </a:lnTo>
                  <a:lnTo>
                    <a:pt x="1575" y="562"/>
                  </a:lnTo>
                  <a:lnTo>
                    <a:pt x="1559" y="569"/>
                  </a:lnTo>
                  <a:lnTo>
                    <a:pt x="1545" y="577"/>
                  </a:lnTo>
                  <a:lnTo>
                    <a:pt x="1531" y="587"/>
                  </a:lnTo>
                  <a:lnTo>
                    <a:pt x="1518" y="598"/>
                  </a:lnTo>
                  <a:lnTo>
                    <a:pt x="1493" y="623"/>
                  </a:lnTo>
                  <a:lnTo>
                    <a:pt x="1470" y="648"/>
                  </a:lnTo>
                  <a:lnTo>
                    <a:pt x="1457" y="661"/>
                  </a:lnTo>
                  <a:lnTo>
                    <a:pt x="1445" y="673"/>
                  </a:lnTo>
                  <a:lnTo>
                    <a:pt x="1432" y="684"/>
                  </a:lnTo>
                  <a:lnTo>
                    <a:pt x="1420" y="694"/>
                  </a:lnTo>
                  <a:lnTo>
                    <a:pt x="1406" y="703"/>
                  </a:lnTo>
                  <a:lnTo>
                    <a:pt x="1391" y="710"/>
                  </a:lnTo>
                  <a:lnTo>
                    <a:pt x="1376" y="715"/>
                  </a:lnTo>
                  <a:lnTo>
                    <a:pt x="1361" y="718"/>
                  </a:lnTo>
                  <a:lnTo>
                    <a:pt x="1347" y="719"/>
                  </a:lnTo>
                  <a:lnTo>
                    <a:pt x="1334" y="719"/>
                  </a:lnTo>
                  <a:lnTo>
                    <a:pt x="1320" y="718"/>
                  </a:lnTo>
                  <a:lnTo>
                    <a:pt x="1307" y="715"/>
                  </a:lnTo>
                  <a:lnTo>
                    <a:pt x="1280" y="709"/>
                  </a:lnTo>
                  <a:lnTo>
                    <a:pt x="1253" y="700"/>
                  </a:lnTo>
                  <a:lnTo>
                    <a:pt x="1226" y="689"/>
                  </a:lnTo>
                  <a:lnTo>
                    <a:pt x="1199" y="677"/>
                  </a:lnTo>
                  <a:lnTo>
                    <a:pt x="1172" y="664"/>
                  </a:lnTo>
                  <a:lnTo>
                    <a:pt x="1145" y="651"/>
                  </a:lnTo>
                  <a:lnTo>
                    <a:pt x="1120" y="639"/>
                  </a:lnTo>
                  <a:lnTo>
                    <a:pt x="1093" y="628"/>
                  </a:lnTo>
                  <a:lnTo>
                    <a:pt x="1067" y="618"/>
                  </a:lnTo>
                  <a:lnTo>
                    <a:pt x="1040" y="611"/>
                  </a:lnTo>
                  <a:lnTo>
                    <a:pt x="1028" y="609"/>
                  </a:lnTo>
                  <a:lnTo>
                    <a:pt x="1015" y="606"/>
                  </a:lnTo>
                  <a:lnTo>
                    <a:pt x="1002" y="605"/>
                  </a:lnTo>
                  <a:lnTo>
                    <a:pt x="989" y="605"/>
                  </a:lnTo>
                  <a:lnTo>
                    <a:pt x="976" y="606"/>
                  </a:lnTo>
                  <a:lnTo>
                    <a:pt x="963" y="607"/>
                  </a:lnTo>
                  <a:lnTo>
                    <a:pt x="951" y="610"/>
                  </a:lnTo>
                  <a:lnTo>
                    <a:pt x="938" y="615"/>
                  </a:lnTo>
                  <a:lnTo>
                    <a:pt x="920" y="621"/>
                  </a:lnTo>
                  <a:lnTo>
                    <a:pt x="902" y="630"/>
                  </a:lnTo>
                  <a:lnTo>
                    <a:pt x="887" y="639"/>
                  </a:lnTo>
                  <a:lnTo>
                    <a:pt x="870" y="650"/>
                  </a:lnTo>
                  <a:lnTo>
                    <a:pt x="855" y="661"/>
                  </a:lnTo>
                  <a:lnTo>
                    <a:pt x="839" y="673"/>
                  </a:lnTo>
                  <a:lnTo>
                    <a:pt x="825" y="685"/>
                  </a:lnTo>
                  <a:lnTo>
                    <a:pt x="811" y="698"/>
                  </a:lnTo>
                  <a:lnTo>
                    <a:pt x="784" y="727"/>
                  </a:lnTo>
                  <a:lnTo>
                    <a:pt x="758" y="757"/>
                  </a:lnTo>
                  <a:lnTo>
                    <a:pt x="733" y="788"/>
                  </a:lnTo>
                  <a:lnTo>
                    <a:pt x="708" y="820"/>
                  </a:lnTo>
                  <a:lnTo>
                    <a:pt x="684" y="853"/>
                  </a:lnTo>
                  <a:lnTo>
                    <a:pt x="658" y="885"/>
                  </a:lnTo>
                  <a:lnTo>
                    <a:pt x="634" y="916"/>
                  </a:lnTo>
                  <a:lnTo>
                    <a:pt x="607" y="947"/>
                  </a:lnTo>
                  <a:lnTo>
                    <a:pt x="594" y="961"/>
                  </a:lnTo>
                  <a:lnTo>
                    <a:pt x="580" y="975"/>
                  </a:lnTo>
                  <a:lnTo>
                    <a:pt x="566" y="989"/>
                  </a:lnTo>
                  <a:lnTo>
                    <a:pt x="551" y="1002"/>
                  </a:lnTo>
                  <a:lnTo>
                    <a:pt x="537" y="1015"/>
                  </a:lnTo>
                  <a:lnTo>
                    <a:pt x="520" y="1026"/>
                  </a:lnTo>
                  <a:lnTo>
                    <a:pt x="505" y="1037"/>
                  </a:lnTo>
                  <a:lnTo>
                    <a:pt x="488" y="1047"/>
                  </a:lnTo>
                  <a:lnTo>
                    <a:pt x="479" y="1051"/>
                  </a:lnTo>
                  <a:lnTo>
                    <a:pt x="471" y="1053"/>
                  </a:lnTo>
                  <a:lnTo>
                    <a:pt x="462" y="1056"/>
                  </a:lnTo>
                  <a:lnTo>
                    <a:pt x="453" y="1057"/>
                  </a:lnTo>
                  <a:lnTo>
                    <a:pt x="436" y="1058"/>
                  </a:lnTo>
                  <a:lnTo>
                    <a:pt x="418" y="1057"/>
                  </a:lnTo>
                  <a:lnTo>
                    <a:pt x="398" y="1053"/>
                  </a:lnTo>
                  <a:lnTo>
                    <a:pt x="379" y="1048"/>
                  </a:lnTo>
                  <a:lnTo>
                    <a:pt x="360" y="1043"/>
                  </a:lnTo>
                  <a:lnTo>
                    <a:pt x="341" y="1037"/>
                  </a:lnTo>
                  <a:lnTo>
                    <a:pt x="321" y="1030"/>
                  </a:lnTo>
                  <a:lnTo>
                    <a:pt x="302" y="1024"/>
                  </a:lnTo>
                  <a:lnTo>
                    <a:pt x="283" y="1019"/>
                  </a:lnTo>
                  <a:lnTo>
                    <a:pt x="264" y="1016"/>
                  </a:lnTo>
                  <a:lnTo>
                    <a:pt x="246" y="1014"/>
                  </a:lnTo>
                  <a:lnTo>
                    <a:pt x="228" y="1015"/>
                  </a:lnTo>
                  <a:lnTo>
                    <a:pt x="219" y="1016"/>
                  </a:lnTo>
                  <a:lnTo>
                    <a:pt x="210" y="1017"/>
                  </a:lnTo>
                  <a:lnTo>
                    <a:pt x="201" y="1020"/>
                  </a:lnTo>
                  <a:lnTo>
                    <a:pt x="193" y="1024"/>
                  </a:lnTo>
                  <a:close/>
                </a:path>
              </a:pathLst>
            </a:cu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21" name="Line 61">
              <a:extLst>
                <a:ext uri="{FF2B5EF4-FFF2-40B4-BE49-F238E27FC236}">
                  <a16:creationId xmlns:a16="http://schemas.microsoft.com/office/drawing/2014/main" id="{146E42DB-DE5B-4B53-8FAF-46C2AF9B71C3}"/>
                </a:ext>
              </a:extLst>
            </p:cNvPr>
            <p:cNvSpPr>
              <a:spLocks noChangeShapeType="1"/>
            </p:cNvSpPr>
            <p:nvPr/>
          </p:nvSpPr>
          <p:spPr bwMode="auto">
            <a:xfrm flipV="1">
              <a:off x="9620251" y="4429126"/>
              <a:ext cx="0" cy="857250"/>
            </a:xfrm>
            <a:prstGeom prst="line">
              <a:avLst/>
            </a:prstGeom>
            <a:noFill/>
            <a:ln w="25400">
              <a:solidFill>
                <a:srgbClr val="54A6D8"/>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sp>
        <p:nvSpPr>
          <p:cNvPr id="1322" name="Rounded Rectangle 353">
            <a:extLst>
              <a:ext uri="{FF2B5EF4-FFF2-40B4-BE49-F238E27FC236}">
                <a16:creationId xmlns:a16="http://schemas.microsoft.com/office/drawing/2014/main" id="{8C1C6277-7EE3-4182-A06B-5F5DCC97E6C1}"/>
              </a:ext>
            </a:extLst>
          </p:cNvPr>
          <p:cNvSpPr/>
          <p:nvPr/>
        </p:nvSpPr>
        <p:spPr>
          <a:xfrm>
            <a:off x="206398" y="2810675"/>
            <a:ext cx="2498180" cy="293675"/>
          </a:xfrm>
          <a:prstGeom prst="roundRect">
            <a:avLst/>
          </a:prstGeom>
          <a:solidFill>
            <a:srgbClr val="03548F"/>
          </a:solidFill>
          <a:ln w="25400" cap="flat" cmpd="sng" algn="ctr">
            <a:noFill/>
            <a:prstDash val="solid"/>
          </a:ln>
          <a:effectLst/>
        </p:spPr>
        <p:txBody>
          <a:bodyPr rtlCol="0" anchor="ctr"/>
          <a:lstStyle/>
          <a:p>
            <a:pPr marR="0" lvl="0">
              <a:lnSpc>
                <a:spcPct val="107000"/>
              </a:lnSpc>
              <a:spcBef>
                <a:spcPts val="0"/>
              </a:spcBef>
              <a:spcAft>
                <a:spcPts val="800"/>
              </a:spcAft>
            </a:pPr>
            <a:r>
              <a:rPr lang="en-IN" sz="1400">
                <a:solidFill>
                  <a:schemeClr val="bg1"/>
                </a:solidFill>
                <a:latin typeface="Calibri" panose="020F0502020204030204" pitchFamily="34" charset="0"/>
                <a:ea typeface="Calibri" panose="020F0502020204030204" pitchFamily="34" charset="0"/>
                <a:cs typeface="Times New Roman" panose="02020603050405020304" pitchFamily="18" charset="0"/>
              </a:rPr>
              <a:t>  Vaccine &amp; Medication details</a:t>
            </a:r>
            <a:endParaRPr lang="en-US" sz="140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323" name="Rounded Rectangle 354">
            <a:extLst>
              <a:ext uri="{FF2B5EF4-FFF2-40B4-BE49-F238E27FC236}">
                <a16:creationId xmlns:a16="http://schemas.microsoft.com/office/drawing/2014/main" id="{0431C111-7184-4972-A8AC-D95E00A490C4}"/>
              </a:ext>
            </a:extLst>
          </p:cNvPr>
          <p:cNvSpPr/>
          <p:nvPr/>
        </p:nvSpPr>
        <p:spPr>
          <a:xfrm>
            <a:off x="206397" y="3240688"/>
            <a:ext cx="2497535" cy="354120"/>
          </a:xfrm>
          <a:prstGeom prst="roundRect">
            <a:avLst/>
          </a:prstGeom>
          <a:solidFill>
            <a:srgbClr val="03548F"/>
          </a:solidFill>
          <a:ln w="25400" cap="flat" cmpd="sng" algn="ctr">
            <a:noFill/>
            <a:prstDash val="solid"/>
          </a:ln>
          <a:effectLst/>
        </p:spPr>
        <p:txBody>
          <a:bodyPr rtlCol="0" anchor="ctr"/>
          <a:lstStyle/>
          <a:p>
            <a:pPr marR="0" lvl="0">
              <a:lnSpc>
                <a:spcPct val="107000"/>
              </a:lnSpc>
              <a:spcBef>
                <a:spcPts val="0"/>
              </a:spcBef>
              <a:spcAft>
                <a:spcPts val="800"/>
              </a:spcAft>
            </a:pPr>
            <a:r>
              <a:rPr lang="en-IN" sz="1400">
                <a:solidFill>
                  <a:schemeClr val="bg1"/>
                </a:solidFill>
                <a:latin typeface="Calibri" panose="020F0502020204030204" pitchFamily="34" charset="0"/>
                <a:ea typeface="Calibri" panose="020F0502020204030204" pitchFamily="34" charset="0"/>
                <a:cs typeface="Times New Roman" panose="02020603050405020304" pitchFamily="18" charset="0"/>
              </a:rPr>
              <a:t>                   Allergy </a:t>
            </a:r>
            <a:r>
              <a:rPr kumimoji="0" lang="en-US" sz="1400" b="0" i="0" u="none" strike="noStrike" kern="0" cap="none" spc="0" normalizeH="0" baseline="0" noProof="0">
                <a:ln>
                  <a:noFill/>
                </a:ln>
                <a:solidFill>
                  <a:schemeClr val="bg1"/>
                </a:solidFill>
                <a:effectLst/>
                <a:uLnTx/>
                <a:uFillTx/>
                <a:latin typeface="Calibri"/>
                <a:ea typeface="+mn-ea"/>
                <a:cs typeface="Arial" pitchFamily="34" charset="0"/>
              </a:rPr>
              <a:t> </a:t>
            </a:r>
          </a:p>
        </p:txBody>
      </p:sp>
      <p:sp>
        <p:nvSpPr>
          <p:cNvPr id="1324" name="Rounded Rectangle 355">
            <a:extLst>
              <a:ext uri="{FF2B5EF4-FFF2-40B4-BE49-F238E27FC236}">
                <a16:creationId xmlns:a16="http://schemas.microsoft.com/office/drawing/2014/main" id="{B67C6D8F-6806-40B8-B277-64D8115ECC84}"/>
              </a:ext>
            </a:extLst>
          </p:cNvPr>
          <p:cNvSpPr/>
          <p:nvPr/>
        </p:nvSpPr>
        <p:spPr>
          <a:xfrm>
            <a:off x="206397" y="3687078"/>
            <a:ext cx="2497535" cy="354120"/>
          </a:xfrm>
          <a:prstGeom prst="roundRect">
            <a:avLst/>
          </a:prstGeom>
          <a:solidFill>
            <a:srgbClr val="03548F"/>
          </a:solidFill>
          <a:ln w="25400" cap="flat" cmpd="sng" algn="ctr">
            <a:noFill/>
            <a:prstDash val="solid"/>
          </a:ln>
          <a:effectLst/>
        </p:spPr>
        <p:txBody>
          <a:bodyPr rtlCol="0" anchor="ctr"/>
          <a:lstStyle/>
          <a:p>
            <a:pPr lvl="0" algn="ctr" defTabSz="1218987"/>
            <a:r>
              <a:rPr lang="en-IN" sz="1400">
                <a:solidFill>
                  <a:schemeClr val="bg1"/>
                </a:solidFill>
                <a:latin typeface="Calibri" panose="020F0502020204030204" pitchFamily="34" charset="0"/>
                <a:ea typeface="Calibri" panose="020F0502020204030204" pitchFamily="34" charset="0"/>
                <a:cs typeface="Times New Roman" panose="02020603050405020304" pitchFamily="18" charset="0"/>
              </a:rPr>
              <a:t>BP, Blood Glucose Other Attributes </a:t>
            </a:r>
            <a:endParaRPr kumimoji="0" lang="en-US" sz="1400" b="0" i="0" u="none" strike="noStrike" kern="0" cap="none" spc="0" normalizeH="0" baseline="0" noProof="0">
              <a:ln>
                <a:noFill/>
              </a:ln>
              <a:solidFill>
                <a:schemeClr val="bg1"/>
              </a:solidFill>
              <a:effectLst/>
              <a:uLnTx/>
              <a:uFillTx/>
              <a:latin typeface="Calibri"/>
              <a:cs typeface="Arial" pitchFamily="34" charset="0"/>
            </a:endParaRPr>
          </a:p>
        </p:txBody>
      </p:sp>
      <p:sp>
        <p:nvSpPr>
          <p:cNvPr id="1325" name="Rounded Rectangle 356">
            <a:extLst>
              <a:ext uri="{FF2B5EF4-FFF2-40B4-BE49-F238E27FC236}">
                <a16:creationId xmlns:a16="http://schemas.microsoft.com/office/drawing/2014/main" id="{9FCA8458-4939-4150-A6DF-59A842F4B4F8}"/>
              </a:ext>
            </a:extLst>
          </p:cNvPr>
          <p:cNvSpPr/>
          <p:nvPr/>
        </p:nvSpPr>
        <p:spPr>
          <a:xfrm>
            <a:off x="206397" y="4133468"/>
            <a:ext cx="2497535" cy="354120"/>
          </a:xfrm>
          <a:prstGeom prst="roundRect">
            <a:avLst/>
          </a:prstGeom>
          <a:solidFill>
            <a:srgbClr val="03548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lang="en-US" sz="1400" kern="0">
                <a:solidFill>
                  <a:prstClr val="white"/>
                </a:solidFill>
                <a:latin typeface="Calibri"/>
                <a:cs typeface="Arial" pitchFamily="34" charset="0"/>
              </a:rPr>
              <a:t>Lab reports</a:t>
            </a:r>
            <a:endParaRPr kumimoji="0" lang="en-US"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1326" name="Rounded Rectangle 357">
            <a:extLst>
              <a:ext uri="{FF2B5EF4-FFF2-40B4-BE49-F238E27FC236}">
                <a16:creationId xmlns:a16="http://schemas.microsoft.com/office/drawing/2014/main" id="{C94E5B87-EE19-4A0A-B09B-5566F72A8C0F}"/>
              </a:ext>
            </a:extLst>
          </p:cNvPr>
          <p:cNvSpPr/>
          <p:nvPr/>
        </p:nvSpPr>
        <p:spPr>
          <a:xfrm>
            <a:off x="170921" y="4565873"/>
            <a:ext cx="2533011" cy="391345"/>
          </a:xfrm>
          <a:prstGeom prst="roundRect">
            <a:avLst/>
          </a:prstGeom>
          <a:solidFill>
            <a:srgbClr val="03548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lang="en-US" sz="1400" kern="0">
                <a:solidFill>
                  <a:prstClr val="white"/>
                </a:solidFill>
                <a:latin typeface="Calibri"/>
                <a:cs typeface="Arial" pitchFamily="34" charset="0"/>
              </a:rPr>
              <a:t>Prescription</a:t>
            </a:r>
            <a:r>
              <a:rPr kumimoji="0" lang="en-US" sz="1400" b="0" i="0" u="none" strike="noStrike" kern="0" cap="none" spc="0" normalizeH="0" baseline="0" noProof="0">
                <a:ln>
                  <a:noFill/>
                </a:ln>
                <a:solidFill>
                  <a:prstClr val="white"/>
                </a:solidFill>
                <a:effectLst/>
                <a:uLnTx/>
                <a:uFillTx/>
                <a:latin typeface="Calibri"/>
                <a:ea typeface="+mn-ea"/>
                <a:cs typeface="Arial" pitchFamily="34" charset="0"/>
              </a:rPr>
              <a:t> </a:t>
            </a:r>
          </a:p>
        </p:txBody>
      </p:sp>
      <p:sp>
        <p:nvSpPr>
          <p:cNvPr id="1327" name="Rounded Rectangle 358">
            <a:extLst>
              <a:ext uri="{FF2B5EF4-FFF2-40B4-BE49-F238E27FC236}">
                <a16:creationId xmlns:a16="http://schemas.microsoft.com/office/drawing/2014/main" id="{4F67122C-5776-4AE9-91F5-26B5D31B8C0C}"/>
              </a:ext>
            </a:extLst>
          </p:cNvPr>
          <p:cNvSpPr/>
          <p:nvPr/>
        </p:nvSpPr>
        <p:spPr>
          <a:xfrm>
            <a:off x="177466" y="5062702"/>
            <a:ext cx="2516226" cy="347838"/>
          </a:xfrm>
          <a:prstGeom prst="roundRect">
            <a:avLst/>
          </a:prstGeom>
          <a:solidFill>
            <a:srgbClr val="03548F"/>
          </a:solidFill>
          <a:ln w="25400" cap="flat" cmpd="sng" algn="ctr">
            <a:noFill/>
            <a:prstDash val="solid"/>
          </a:ln>
          <a:effectLst/>
        </p:spPr>
        <p:txBody>
          <a:bodyPr rtlCol="0" anchor="ctr"/>
          <a:lstStyle/>
          <a:p>
            <a:pPr marR="0" lvl="0">
              <a:lnSpc>
                <a:spcPct val="107000"/>
              </a:lnSpc>
              <a:spcBef>
                <a:spcPts val="0"/>
              </a:spcBef>
              <a:spcAft>
                <a:spcPts val="800"/>
              </a:spcAft>
            </a:pPr>
            <a:r>
              <a:rPr lang="en-IN" sz="1400">
                <a:solidFill>
                  <a:schemeClr val="bg1"/>
                </a:solidFill>
                <a:latin typeface="Calibri" panose="020F0502020204030204" pitchFamily="34" charset="0"/>
                <a:ea typeface="Calibri" panose="020F0502020204030204" pitchFamily="34" charset="0"/>
                <a:cs typeface="Times New Roman" panose="02020603050405020304" pitchFamily="18" charset="0"/>
              </a:rPr>
              <a:t>             Medical history </a:t>
            </a:r>
            <a:r>
              <a:rPr kumimoji="0" lang="en-US" sz="1400" b="0" i="0" u="none" strike="noStrike" kern="0" cap="none" spc="0" normalizeH="0" baseline="0" noProof="0">
                <a:ln>
                  <a:noFill/>
                </a:ln>
                <a:solidFill>
                  <a:schemeClr val="bg1"/>
                </a:solidFill>
                <a:effectLst/>
                <a:uLnTx/>
                <a:uFillTx/>
                <a:latin typeface="Calibri"/>
                <a:ea typeface="+mn-ea"/>
                <a:cs typeface="Arial" pitchFamily="34" charset="0"/>
              </a:rPr>
              <a:t> </a:t>
            </a:r>
            <a:endParaRPr kumimoji="0" lang="en-US" sz="1400" b="0" i="0" u="none" strike="noStrike" kern="0" cap="none" spc="0" normalizeH="0" baseline="0" noProof="0">
              <a:ln>
                <a:noFill/>
              </a:ln>
              <a:solidFill>
                <a:schemeClr val="bg1"/>
              </a:solidFill>
              <a:effectLst/>
              <a:uLnTx/>
              <a:uFillTx/>
              <a:latin typeface="Calibri"/>
              <a:ea typeface="+mn-ea"/>
            </a:endParaRPr>
          </a:p>
        </p:txBody>
      </p:sp>
      <p:sp>
        <p:nvSpPr>
          <p:cNvPr id="1328" name="Freeform 39">
            <a:extLst>
              <a:ext uri="{FF2B5EF4-FFF2-40B4-BE49-F238E27FC236}">
                <a16:creationId xmlns:a16="http://schemas.microsoft.com/office/drawing/2014/main" id="{D8132566-103E-4233-8DC8-3C951858DCF2}"/>
              </a:ext>
            </a:extLst>
          </p:cNvPr>
          <p:cNvSpPr>
            <a:spLocks/>
          </p:cNvSpPr>
          <p:nvPr/>
        </p:nvSpPr>
        <p:spPr bwMode="auto">
          <a:xfrm>
            <a:off x="2706107" y="1846418"/>
            <a:ext cx="279402" cy="3895725"/>
          </a:xfrm>
          <a:custGeom>
            <a:avLst/>
            <a:gdLst>
              <a:gd name="T0" fmla="*/ 0 w 378"/>
              <a:gd name="T1" fmla="*/ 0 h 7363"/>
              <a:gd name="T2" fmla="*/ 378 w 378"/>
              <a:gd name="T3" fmla="*/ 414 h 7363"/>
              <a:gd name="T4" fmla="*/ 378 w 378"/>
              <a:gd name="T5" fmla="*/ 6960 h 7363"/>
              <a:gd name="T6" fmla="*/ 7 w 378"/>
              <a:gd name="T7" fmla="*/ 7363 h 7363"/>
            </a:gdLst>
            <a:ahLst/>
            <a:cxnLst>
              <a:cxn ang="0">
                <a:pos x="T0" y="T1"/>
              </a:cxn>
              <a:cxn ang="0">
                <a:pos x="T2" y="T3"/>
              </a:cxn>
              <a:cxn ang="0">
                <a:pos x="T4" y="T5"/>
              </a:cxn>
              <a:cxn ang="0">
                <a:pos x="T6" y="T7"/>
              </a:cxn>
            </a:cxnLst>
            <a:rect l="0" t="0" r="r" b="b"/>
            <a:pathLst>
              <a:path w="378" h="7363">
                <a:moveTo>
                  <a:pt x="0" y="0"/>
                </a:moveTo>
                <a:lnTo>
                  <a:pt x="378" y="414"/>
                </a:lnTo>
                <a:lnTo>
                  <a:pt x="378" y="6960"/>
                </a:lnTo>
                <a:lnTo>
                  <a:pt x="7" y="7363"/>
                </a:lnTo>
              </a:path>
            </a:pathLst>
          </a:custGeom>
          <a:noFill/>
          <a:ln w="38100">
            <a:solidFill>
              <a:srgbClr val="A3D13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29" name="Freeform 38">
            <a:extLst>
              <a:ext uri="{FF2B5EF4-FFF2-40B4-BE49-F238E27FC236}">
                <a16:creationId xmlns:a16="http://schemas.microsoft.com/office/drawing/2014/main" id="{52688827-0DE9-4ADE-BDA2-DD48DF289977}"/>
              </a:ext>
            </a:extLst>
          </p:cNvPr>
          <p:cNvSpPr>
            <a:spLocks/>
          </p:cNvSpPr>
          <p:nvPr/>
        </p:nvSpPr>
        <p:spPr bwMode="auto">
          <a:xfrm>
            <a:off x="6522743" y="2857650"/>
            <a:ext cx="2747963" cy="1771650"/>
          </a:xfrm>
          <a:custGeom>
            <a:avLst/>
            <a:gdLst>
              <a:gd name="T0" fmla="*/ 0 w 5193"/>
              <a:gd name="T1" fmla="*/ 1711 h 3349"/>
              <a:gd name="T2" fmla="*/ 246 w 5193"/>
              <a:gd name="T3" fmla="*/ 1669 h 3349"/>
              <a:gd name="T4" fmla="*/ 497 w 5193"/>
              <a:gd name="T5" fmla="*/ 1624 h 3349"/>
              <a:gd name="T6" fmla="*/ 755 w 5193"/>
              <a:gd name="T7" fmla="*/ 1578 h 3349"/>
              <a:gd name="T8" fmla="*/ 1015 w 5193"/>
              <a:gd name="T9" fmla="*/ 1529 h 3349"/>
              <a:gd name="T10" fmla="*/ 1279 w 5193"/>
              <a:gd name="T11" fmla="*/ 1478 h 3349"/>
              <a:gd name="T12" fmla="*/ 1547 w 5193"/>
              <a:gd name="T13" fmla="*/ 1424 h 3349"/>
              <a:gd name="T14" fmla="*/ 1680 w 5193"/>
              <a:gd name="T15" fmla="*/ 1396 h 3349"/>
              <a:gd name="T16" fmla="*/ 1814 w 5193"/>
              <a:gd name="T17" fmla="*/ 1367 h 3349"/>
              <a:gd name="T18" fmla="*/ 1949 w 5193"/>
              <a:gd name="T19" fmla="*/ 1337 h 3349"/>
              <a:gd name="T20" fmla="*/ 2084 w 5193"/>
              <a:gd name="T21" fmla="*/ 1306 h 3349"/>
              <a:gd name="T22" fmla="*/ 2218 w 5193"/>
              <a:gd name="T23" fmla="*/ 1274 h 3349"/>
              <a:gd name="T24" fmla="*/ 2353 w 5193"/>
              <a:gd name="T25" fmla="*/ 1242 h 3349"/>
              <a:gd name="T26" fmla="*/ 2487 w 5193"/>
              <a:gd name="T27" fmla="*/ 1209 h 3349"/>
              <a:gd name="T28" fmla="*/ 2622 w 5193"/>
              <a:gd name="T29" fmla="*/ 1174 h 3349"/>
              <a:gd name="T30" fmla="*/ 2755 w 5193"/>
              <a:gd name="T31" fmla="*/ 1138 h 3349"/>
              <a:gd name="T32" fmla="*/ 2888 w 5193"/>
              <a:gd name="T33" fmla="*/ 1101 h 3349"/>
              <a:gd name="T34" fmla="*/ 3020 w 5193"/>
              <a:gd name="T35" fmla="*/ 1064 h 3349"/>
              <a:gd name="T36" fmla="*/ 3152 w 5193"/>
              <a:gd name="T37" fmla="*/ 1024 h 3349"/>
              <a:gd name="T38" fmla="*/ 3283 w 5193"/>
              <a:gd name="T39" fmla="*/ 985 h 3349"/>
              <a:gd name="T40" fmla="*/ 3414 w 5193"/>
              <a:gd name="T41" fmla="*/ 944 h 3349"/>
              <a:gd name="T42" fmla="*/ 3542 w 5193"/>
              <a:gd name="T43" fmla="*/ 900 h 3349"/>
              <a:gd name="T44" fmla="*/ 3670 w 5193"/>
              <a:gd name="T45" fmla="*/ 856 h 3349"/>
              <a:gd name="T46" fmla="*/ 3797 w 5193"/>
              <a:gd name="T47" fmla="*/ 812 h 3349"/>
              <a:gd name="T48" fmla="*/ 3921 w 5193"/>
              <a:gd name="T49" fmla="*/ 764 h 3349"/>
              <a:gd name="T50" fmla="*/ 4045 w 5193"/>
              <a:gd name="T51" fmla="*/ 717 h 3349"/>
              <a:gd name="T52" fmla="*/ 4167 w 5193"/>
              <a:gd name="T53" fmla="*/ 667 h 3349"/>
              <a:gd name="T54" fmla="*/ 4167 w 5193"/>
              <a:gd name="T55" fmla="*/ 0 h 3349"/>
              <a:gd name="T56" fmla="*/ 5193 w 5193"/>
              <a:gd name="T57" fmla="*/ 1643 h 3349"/>
              <a:gd name="T58" fmla="*/ 4154 w 5193"/>
              <a:gd name="T59" fmla="*/ 3349 h 3349"/>
              <a:gd name="T60" fmla="*/ 4135 w 5193"/>
              <a:gd name="T61" fmla="*/ 2661 h 3349"/>
              <a:gd name="T62" fmla="*/ 4022 w 5193"/>
              <a:gd name="T63" fmla="*/ 2614 h 3349"/>
              <a:gd name="T64" fmla="*/ 3908 w 5193"/>
              <a:gd name="T65" fmla="*/ 2566 h 3349"/>
              <a:gd name="T66" fmla="*/ 3790 w 5193"/>
              <a:gd name="T67" fmla="*/ 2521 h 3349"/>
              <a:gd name="T68" fmla="*/ 3672 w 5193"/>
              <a:gd name="T69" fmla="*/ 2478 h 3349"/>
              <a:gd name="T70" fmla="*/ 3551 w 5193"/>
              <a:gd name="T71" fmla="*/ 2436 h 3349"/>
              <a:gd name="T72" fmla="*/ 3428 w 5193"/>
              <a:gd name="T73" fmla="*/ 2394 h 3349"/>
              <a:gd name="T74" fmla="*/ 3303 w 5193"/>
              <a:gd name="T75" fmla="*/ 2355 h 3349"/>
              <a:gd name="T76" fmla="*/ 3178 w 5193"/>
              <a:gd name="T77" fmla="*/ 2316 h 3349"/>
              <a:gd name="T78" fmla="*/ 3051 w 5193"/>
              <a:gd name="T79" fmla="*/ 2279 h 3349"/>
              <a:gd name="T80" fmla="*/ 2923 w 5193"/>
              <a:gd name="T81" fmla="*/ 2243 h 3349"/>
              <a:gd name="T82" fmla="*/ 2793 w 5193"/>
              <a:gd name="T83" fmla="*/ 2209 h 3349"/>
              <a:gd name="T84" fmla="*/ 2663 w 5193"/>
              <a:gd name="T85" fmla="*/ 2174 h 3349"/>
              <a:gd name="T86" fmla="*/ 2531 w 5193"/>
              <a:gd name="T87" fmla="*/ 2142 h 3349"/>
              <a:gd name="T88" fmla="*/ 2397 w 5193"/>
              <a:gd name="T89" fmla="*/ 2110 h 3349"/>
              <a:gd name="T90" fmla="*/ 2266 w 5193"/>
              <a:gd name="T91" fmla="*/ 2080 h 3349"/>
              <a:gd name="T92" fmla="*/ 2131 w 5193"/>
              <a:gd name="T93" fmla="*/ 2051 h 3349"/>
              <a:gd name="T94" fmla="*/ 1996 w 5193"/>
              <a:gd name="T95" fmla="*/ 2023 h 3349"/>
              <a:gd name="T96" fmla="*/ 1862 w 5193"/>
              <a:gd name="T97" fmla="*/ 1996 h 3349"/>
              <a:gd name="T98" fmla="*/ 1727 w 5193"/>
              <a:gd name="T99" fmla="*/ 1969 h 3349"/>
              <a:gd name="T100" fmla="*/ 1592 w 5193"/>
              <a:gd name="T101" fmla="*/ 1945 h 3349"/>
              <a:gd name="T102" fmla="*/ 1457 w 5193"/>
              <a:gd name="T103" fmla="*/ 1920 h 3349"/>
              <a:gd name="T104" fmla="*/ 1322 w 5193"/>
              <a:gd name="T105" fmla="*/ 1896 h 3349"/>
              <a:gd name="T106" fmla="*/ 1187 w 5193"/>
              <a:gd name="T107" fmla="*/ 1874 h 3349"/>
              <a:gd name="T108" fmla="*/ 1052 w 5193"/>
              <a:gd name="T109" fmla="*/ 1852 h 3349"/>
              <a:gd name="T110" fmla="*/ 919 w 5193"/>
              <a:gd name="T111" fmla="*/ 1832 h 3349"/>
              <a:gd name="T112" fmla="*/ 784 w 5193"/>
              <a:gd name="T113" fmla="*/ 1813 h 3349"/>
              <a:gd name="T114" fmla="*/ 652 w 5193"/>
              <a:gd name="T115" fmla="*/ 1793 h 3349"/>
              <a:gd name="T116" fmla="*/ 519 w 5193"/>
              <a:gd name="T117" fmla="*/ 1775 h 3349"/>
              <a:gd name="T118" fmla="*/ 258 w 5193"/>
              <a:gd name="T119" fmla="*/ 1742 h 3349"/>
              <a:gd name="T120" fmla="*/ 0 w 5193"/>
              <a:gd name="T121" fmla="*/ 1711 h 3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93" h="3349">
                <a:moveTo>
                  <a:pt x="0" y="1711"/>
                </a:moveTo>
                <a:lnTo>
                  <a:pt x="246" y="1669"/>
                </a:lnTo>
                <a:lnTo>
                  <a:pt x="497" y="1624"/>
                </a:lnTo>
                <a:lnTo>
                  <a:pt x="755" y="1578"/>
                </a:lnTo>
                <a:lnTo>
                  <a:pt x="1015" y="1529"/>
                </a:lnTo>
                <a:lnTo>
                  <a:pt x="1279" y="1478"/>
                </a:lnTo>
                <a:lnTo>
                  <a:pt x="1547" y="1424"/>
                </a:lnTo>
                <a:lnTo>
                  <a:pt x="1680" y="1396"/>
                </a:lnTo>
                <a:lnTo>
                  <a:pt x="1814" y="1367"/>
                </a:lnTo>
                <a:lnTo>
                  <a:pt x="1949" y="1337"/>
                </a:lnTo>
                <a:lnTo>
                  <a:pt x="2084" y="1306"/>
                </a:lnTo>
                <a:lnTo>
                  <a:pt x="2218" y="1274"/>
                </a:lnTo>
                <a:lnTo>
                  <a:pt x="2353" y="1242"/>
                </a:lnTo>
                <a:lnTo>
                  <a:pt x="2487" y="1209"/>
                </a:lnTo>
                <a:lnTo>
                  <a:pt x="2622" y="1174"/>
                </a:lnTo>
                <a:lnTo>
                  <a:pt x="2755" y="1138"/>
                </a:lnTo>
                <a:lnTo>
                  <a:pt x="2888" y="1101"/>
                </a:lnTo>
                <a:lnTo>
                  <a:pt x="3020" y="1064"/>
                </a:lnTo>
                <a:lnTo>
                  <a:pt x="3152" y="1024"/>
                </a:lnTo>
                <a:lnTo>
                  <a:pt x="3283" y="985"/>
                </a:lnTo>
                <a:lnTo>
                  <a:pt x="3414" y="944"/>
                </a:lnTo>
                <a:lnTo>
                  <a:pt x="3542" y="900"/>
                </a:lnTo>
                <a:lnTo>
                  <a:pt x="3670" y="856"/>
                </a:lnTo>
                <a:lnTo>
                  <a:pt x="3797" y="812"/>
                </a:lnTo>
                <a:lnTo>
                  <a:pt x="3921" y="764"/>
                </a:lnTo>
                <a:lnTo>
                  <a:pt x="4045" y="717"/>
                </a:lnTo>
                <a:lnTo>
                  <a:pt x="4167" y="667"/>
                </a:lnTo>
                <a:lnTo>
                  <a:pt x="4167" y="0"/>
                </a:lnTo>
                <a:lnTo>
                  <a:pt x="5193" y="1643"/>
                </a:lnTo>
                <a:lnTo>
                  <a:pt x="4154" y="3349"/>
                </a:lnTo>
                <a:lnTo>
                  <a:pt x="4135" y="2661"/>
                </a:lnTo>
                <a:lnTo>
                  <a:pt x="4022" y="2614"/>
                </a:lnTo>
                <a:lnTo>
                  <a:pt x="3908" y="2566"/>
                </a:lnTo>
                <a:lnTo>
                  <a:pt x="3790" y="2521"/>
                </a:lnTo>
                <a:lnTo>
                  <a:pt x="3672" y="2478"/>
                </a:lnTo>
                <a:lnTo>
                  <a:pt x="3551" y="2436"/>
                </a:lnTo>
                <a:lnTo>
                  <a:pt x="3428" y="2394"/>
                </a:lnTo>
                <a:lnTo>
                  <a:pt x="3303" y="2355"/>
                </a:lnTo>
                <a:lnTo>
                  <a:pt x="3178" y="2316"/>
                </a:lnTo>
                <a:lnTo>
                  <a:pt x="3051" y="2279"/>
                </a:lnTo>
                <a:lnTo>
                  <a:pt x="2923" y="2243"/>
                </a:lnTo>
                <a:lnTo>
                  <a:pt x="2793" y="2209"/>
                </a:lnTo>
                <a:lnTo>
                  <a:pt x="2663" y="2174"/>
                </a:lnTo>
                <a:lnTo>
                  <a:pt x="2531" y="2142"/>
                </a:lnTo>
                <a:lnTo>
                  <a:pt x="2397" y="2110"/>
                </a:lnTo>
                <a:lnTo>
                  <a:pt x="2266" y="2080"/>
                </a:lnTo>
                <a:lnTo>
                  <a:pt x="2131" y="2051"/>
                </a:lnTo>
                <a:lnTo>
                  <a:pt x="1996" y="2023"/>
                </a:lnTo>
                <a:lnTo>
                  <a:pt x="1862" y="1996"/>
                </a:lnTo>
                <a:lnTo>
                  <a:pt x="1727" y="1969"/>
                </a:lnTo>
                <a:lnTo>
                  <a:pt x="1592" y="1945"/>
                </a:lnTo>
                <a:lnTo>
                  <a:pt x="1457" y="1920"/>
                </a:lnTo>
                <a:lnTo>
                  <a:pt x="1322" y="1896"/>
                </a:lnTo>
                <a:lnTo>
                  <a:pt x="1187" y="1874"/>
                </a:lnTo>
                <a:lnTo>
                  <a:pt x="1052" y="1852"/>
                </a:lnTo>
                <a:lnTo>
                  <a:pt x="919" y="1832"/>
                </a:lnTo>
                <a:lnTo>
                  <a:pt x="784" y="1813"/>
                </a:lnTo>
                <a:lnTo>
                  <a:pt x="652" y="1793"/>
                </a:lnTo>
                <a:lnTo>
                  <a:pt x="519" y="1775"/>
                </a:lnTo>
                <a:lnTo>
                  <a:pt x="258" y="1742"/>
                </a:lnTo>
                <a:lnTo>
                  <a:pt x="0" y="1711"/>
                </a:lnTo>
                <a:close/>
              </a:path>
            </a:pathLst>
          </a:custGeom>
          <a:gradFill>
            <a:gsLst>
              <a:gs pos="18000">
                <a:srgbClr val="184D72"/>
              </a:gs>
              <a:gs pos="78000">
                <a:srgbClr val="54A6D8"/>
              </a:gs>
            </a:gsLst>
            <a:lin ang="0" scaled="1"/>
          </a:gra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nvGrpSpPr>
          <p:cNvPr id="1330" name="Group 1329">
            <a:extLst>
              <a:ext uri="{FF2B5EF4-FFF2-40B4-BE49-F238E27FC236}">
                <a16:creationId xmlns:a16="http://schemas.microsoft.com/office/drawing/2014/main" id="{35610163-5B88-4319-BCBC-758FDC32C7FB}"/>
              </a:ext>
            </a:extLst>
          </p:cNvPr>
          <p:cNvGrpSpPr/>
          <p:nvPr/>
        </p:nvGrpSpPr>
        <p:grpSpPr>
          <a:xfrm>
            <a:off x="4406605" y="1936901"/>
            <a:ext cx="3484563" cy="3543301"/>
            <a:chOff x="4351338" y="1779588"/>
            <a:chExt cx="3484563" cy="3543301"/>
          </a:xfrm>
          <a:solidFill>
            <a:srgbClr val="54A6D8">
              <a:alpha val="53000"/>
            </a:srgbClr>
          </a:solidFill>
        </p:grpSpPr>
        <p:sp>
          <p:nvSpPr>
            <p:cNvPr id="1331" name="Freeform 120">
              <a:extLst>
                <a:ext uri="{FF2B5EF4-FFF2-40B4-BE49-F238E27FC236}">
                  <a16:creationId xmlns:a16="http://schemas.microsoft.com/office/drawing/2014/main" id="{6B0493FA-6D07-4B44-8E59-5CEED8EFDE29}"/>
                </a:ext>
              </a:extLst>
            </p:cNvPr>
            <p:cNvSpPr>
              <a:spLocks/>
            </p:cNvSpPr>
            <p:nvPr/>
          </p:nvSpPr>
          <p:spPr bwMode="auto">
            <a:xfrm>
              <a:off x="7318376" y="4602163"/>
              <a:ext cx="115888" cy="100013"/>
            </a:xfrm>
            <a:custGeom>
              <a:avLst/>
              <a:gdLst>
                <a:gd name="T0" fmla="*/ 190 w 217"/>
                <a:gd name="T1" fmla="*/ 189 h 189"/>
                <a:gd name="T2" fmla="*/ 0 w 217"/>
                <a:gd name="T3" fmla="*/ 33 h 189"/>
                <a:gd name="T4" fmla="*/ 27 w 217"/>
                <a:gd name="T5" fmla="*/ 0 h 189"/>
                <a:gd name="T6" fmla="*/ 217 w 217"/>
                <a:gd name="T7" fmla="*/ 154 h 189"/>
                <a:gd name="T8" fmla="*/ 190 w 217"/>
                <a:gd name="T9" fmla="*/ 189 h 189"/>
              </a:gdLst>
              <a:ahLst/>
              <a:cxnLst>
                <a:cxn ang="0">
                  <a:pos x="T0" y="T1"/>
                </a:cxn>
                <a:cxn ang="0">
                  <a:pos x="T2" y="T3"/>
                </a:cxn>
                <a:cxn ang="0">
                  <a:pos x="T4" y="T5"/>
                </a:cxn>
                <a:cxn ang="0">
                  <a:pos x="T6" y="T7"/>
                </a:cxn>
                <a:cxn ang="0">
                  <a:pos x="T8" y="T9"/>
                </a:cxn>
              </a:cxnLst>
              <a:rect l="0" t="0" r="r" b="b"/>
              <a:pathLst>
                <a:path w="217" h="189">
                  <a:moveTo>
                    <a:pt x="190" y="189"/>
                  </a:moveTo>
                  <a:lnTo>
                    <a:pt x="0" y="33"/>
                  </a:lnTo>
                  <a:lnTo>
                    <a:pt x="27" y="0"/>
                  </a:lnTo>
                  <a:lnTo>
                    <a:pt x="217" y="154"/>
                  </a:lnTo>
                  <a:lnTo>
                    <a:pt x="19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32" name="Freeform 121">
              <a:extLst>
                <a:ext uri="{FF2B5EF4-FFF2-40B4-BE49-F238E27FC236}">
                  <a16:creationId xmlns:a16="http://schemas.microsoft.com/office/drawing/2014/main" id="{1DD7B164-6B6A-4069-95A5-3E57CC79EC54}"/>
                </a:ext>
              </a:extLst>
            </p:cNvPr>
            <p:cNvSpPr>
              <a:spLocks/>
            </p:cNvSpPr>
            <p:nvPr/>
          </p:nvSpPr>
          <p:spPr bwMode="auto">
            <a:xfrm>
              <a:off x="7345363" y="4568826"/>
              <a:ext cx="117475" cy="96838"/>
            </a:xfrm>
            <a:custGeom>
              <a:avLst/>
              <a:gdLst>
                <a:gd name="T0" fmla="*/ 194 w 220"/>
                <a:gd name="T1" fmla="*/ 184 h 184"/>
                <a:gd name="T2" fmla="*/ 0 w 220"/>
                <a:gd name="T3" fmla="*/ 35 h 184"/>
                <a:gd name="T4" fmla="*/ 26 w 220"/>
                <a:gd name="T5" fmla="*/ 0 h 184"/>
                <a:gd name="T6" fmla="*/ 220 w 220"/>
                <a:gd name="T7" fmla="*/ 149 h 184"/>
                <a:gd name="T8" fmla="*/ 194 w 220"/>
                <a:gd name="T9" fmla="*/ 184 h 184"/>
              </a:gdLst>
              <a:ahLst/>
              <a:cxnLst>
                <a:cxn ang="0">
                  <a:pos x="T0" y="T1"/>
                </a:cxn>
                <a:cxn ang="0">
                  <a:pos x="T2" y="T3"/>
                </a:cxn>
                <a:cxn ang="0">
                  <a:pos x="T4" y="T5"/>
                </a:cxn>
                <a:cxn ang="0">
                  <a:pos x="T6" y="T7"/>
                </a:cxn>
                <a:cxn ang="0">
                  <a:pos x="T8" y="T9"/>
                </a:cxn>
              </a:cxnLst>
              <a:rect l="0" t="0" r="r" b="b"/>
              <a:pathLst>
                <a:path w="220" h="184">
                  <a:moveTo>
                    <a:pt x="194" y="184"/>
                  </a:moveTo>
                  <a:lnTo>
                    <a:pt x="0" y="35"/>
                  </a:lnTo>
                  <a:lnTo>
                    <a:pt x="26" y="0"/>
                  </a:lnTo>
                  <a:lnTo>
                    <a:pt x="220" y="149"/>
                  </a:lnTo>
                  <a:lnTo>
                    <a:pt x="194"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33" name="Freeform 122">
              <a:extLst>
                <a:ext uri="{FF2B5EF4-FFF2-40B4-BE49-F238E27FC236}">
                  <a16:creationId xmlns:a16="http://schemas.microsoft.com/office/drawing/2014/main" id="{CB27E330-44A8-4BAB-A118-3DC3B0A56A1A}"/>
                </a:ext>
              </a:extLst>
            </p:cNvPr>
            <p:cNvSpPr>
              <a:spLocks/>
            </p:cNvSpPr>
            <p:nvPr/>
          </p:nvSpPr>
          <p:spPr bwMode="auto">
            <a:xfrm>
              <a:off x="7372351" y="4535488"/>
              <a:ext cx="117475" cy="95250"/>
            </a:xfrm>
            <a:custGeom>
              <a:avLst/>
              <a:gdLst>
                <a:gd name="T0" fmla="*/ 198 w 222"/>
                <a:gd name="T1" fmla="*/ 180 h 180"/>
                <a:gd name="T2" fmla="*/ 0 w 222"/>
                <a:gd name="T3" fmla="*/ 35 h 180"/>
                <a:gd name="T4" fmla="*/ 25 w 222"/>
                <a:gd name="T5" fmla="*/ 0 h 180"/>
                <a:gd name="T6" fmla="*/ 222 w 222"/>
                <a:gd name="T7" fmla="*/ 144 h 180"/>
                <a:gd name="T8" fmla="*/ 198 w 222"/>
                <a:gd name="T9" fmla="*/ 180 h 180"/>
              </a:gdLst>
              <a:ahLst/>
              <a:cxnLst>
                <a:cxn ang="0">
                  <a:pos x="T0" y="T1"/>
                </a:cxn>
                <a:cxn ang="0">
                  <a:pos x="T2" y="T3"/>
                </a:cxn>
                <a:cxn ang="0">
                  <a:pos x="T4" y="T5"/>
                </a:cxn>
                <a:cxn ang="0">
                  <a:pos x="T6" y="T7"/>
                </a:cxn>
                <a:cxn ang="0">
                  <a:pos x="T8" y="T9"/>
                </a:cxn>
              </a:cxnLst>
              <a:rect l="0" t="0" r="r" b="b"/>
              <a:pathLst>
                <a:path w="222" h="180">
                  <a:moveTo>
                    <a:pt x="198" y="180"/>
                  </a:moveTo>
                  <a:lnTo>
                    <a:pt x="0" y="35"/>
                  </a:lnTo>
                  <a:lnTo>
                    <a:pt x="25" y="0"/>
                  </a:lnTo>
                  <a:lnTo>
                    <a:pt x="222" y="144"/>
                  </a:lnTo>
                  <a:lnTo>
                    <a:pt x="19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34" name="Freeform 123">
              <a:extLst>
                <a:ext uri="{FF2B5EF4-FFF2-40B4-BE49-F238E27FC236}">
                  <a16:creationId xmlns:a16="http://schemas.microsoft.com/office/drawing/2014/main" id="{642074DC-2E0E-480B-9127-E706B5F20FCE}"/>
                </a:ext>
              </a:extLst>
            </p:cNvPr>
            <p:cNvSpPr>
              <a:spLocks/>
            </p:cNvSpPr>
            <p:nvPr/>
          </p:nvSpPr>
          <p:spPr bwMode="auto">
            <a:xfrm>
              <a:off x="7397751" y="4500563"/>
              <a:ext cx="119063" cy="92075"/>
            </a:xfrm>
            <a:custGeom>
              <a:avLst/>
              <a:gdLst>
                <a:gd name="T0" fmla="*/ 201 w 225"/>
                <a:gd name="T1" fmla="*/ 175 h 175"/>
                <a:gd name="T2" fmla="*/ 0 w 225"/>
                <a:gd name="T3" fmla="*/ 35 h 175"/>
                <a:gd name="T4" fmla="*/ 24 w 225"/>
                <a:gd name="T5" fmla="*/ 0 h 175"/>
                <a:gd name="T6" fmla="*/ 225 w 225"/>
                <a:gd name="T7" fmla="*/ 139 h 175"/>
                <a:gd name="T8" fmla="*/ 201 w 225"/>
                <a:gd name="T9" fmla="*/ 175 h 175"/>
              </a:gdLst>
              <a:ahLst/>
              <a:cxnLst>
                <a:cxn ang="0">
                  <a:pos x="T0" y="T1"/>
                </a:cxn>
                <a:cxn ang="0">
                  <a:pos x="T2" y="T3"/>
                </a:cxn>
                <a:cxn ang="0">
                  <a:pos x="T4" y="T5"/>
                </a:cxn>
                <a:cxn ang="0">
                  <a:pos x="T6" y="T7"/>
                </a:cxn>
                <a:cxn ang="0">
                  <a:pos x="T8" y="T9"/>
                </a:cxn>
              </a:cxnLst>
              <a:rect l="0" t="0" r="r" b="b"/>
              <a:pathLst>
                <a:path w="225" h="175">
                  <a:moveTo>
                    <a:pt x="201" y="175"/>
                  </a:moveTo>
                  <a:lnTo>
                    <a:pt x="0" y="35"/>
                  </a:lnTo>
                  <a:lnTo>
                    <a:pt x="24" y="0"/>
                  </a:lnTo>
                  <a:lnTo>
                    <a:pt x="225" y="139"/>
                  </a:lnTo>
                  <a:lnTo>
                    <a:pt x="20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35" name="Freeform 124">
              <a:extLst>
                <a:ext uri="{FF2B5EF4-FFF2-40B4-BE49-F238E27FC236}">
                  <a16:creationId xmlns:a16="http://schemas.microsoft.com/office/drawing/2014/main" id="{35B7D6CF-0E48-4E67-9A68-213EB8D31A09}"/>
                </a:ext>
              </a:extLst>
            </p:cNvPr>
            <p:cNvSpPr>
              <a:spLocks/>
            </p:cNvSpPr>
            <p:nvPr/>
          </p:nvSpPr>
          <p:spPr bwMode="auto">
            <a:xfrm>
              <a:off x="7423151" y="4464051"/>
              <a:ext cx="119063" cy="90488"/>
            </a:xfrm>
            <a:custGeom>
              <a:avLst/>
              <a:gdLst>
                <a:gd name="T0" fmla="*/ 204 w 227"/>
                <a:gd name="T1" fmla="*/ 170 h 170"/>
                <a:gd name="T2" fmla="*/ 0 w 227"/>
                <a:gd name="T3" fmla="*/ 37 h 170"/>
                <a:gd name="T4" fmla="*/ 23 w 227"/>
                <a:gd name="T5" fmla="*/ 0 h 170"/>
                <a:gd name="T6" fmla="*/ 227 w 227"/>
                <a:gd name="T7" fmla="*/ 133 h 170"/>
                <a:gd name="T8" fmla="*/ 204 w 227"/>
                <a:gd name="T9" fmla="*/ 170 h 170"/>
              </a:gdLst>
              <a:ahLst/>
              <a:cxnLst>
                <a:cxn ang="0">
                  <a:pos x="T0" y="T1"/>
                </a:cxn>
                <a:cxn ang="0">
                  <a:pos x="T2" y="T3"/>
                </a:cxn>
                <a:cxn ang="0">
                  <a:pos x="T4" y="T5"/>
                </a:cxn>
                <a:cxn ang="0">
                  <a:pos x="T6" y="T7"/>
                </a:cxn>
                <a:cxn ang="0">
                  <a:pos x="T8" y="T9"/>
                </a:cxn>
              </a:cxnLst>
              <a:rect l="0" t="0" r="r" b="b"/>
              <a:pathLst>
                <a:path w="227" h="170">
                  <a:moveTo>
                    <a:pt x="204" y="170"/>
                  </a:moveTo>
                  <a:lnTo>
                    <a:pt x="0" y="37"/>
                  </a:lnTo>
                  <a:lnTo>
                    <a:pt x="23" y="0"/>
                  </a:lnTo>
                  <a:lnTo>
                    <a:pt x="227" y="133"/>
                  </a:lnTo>
                  <a:lnTo>
                    <a:pt x="204"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36" name="Freeform 125">
              <a:extLst>
                <a:ext uri="{FF2B5EF4-FFF2-40B4-BE49-F238E27FC236}">
                  <a16:creationId xmlns:a16="http://schemas.microsoft.com/office/drawing/2014/main" id="{3D6B5F9E-E96F-4BB2-8B55-289B3C460E75}"/>
                </a:ext>
              </a:extLst>
            </p:cNvPr>
            <p:cNvSpPr>
              <a:spLocks/>
            </p:cNvSpPr>
            <p:nvPr/>
          </p:nvSpPr>
          <p:spPr bwMode="auto">
            <a:xfrm>
              <a:off x="7445376" y="4429126"/>
              <a:ext cx="122238" cy="87313"/>
            </a:xfrm>
            <a:custGeom>
              <a:avLst/>
              <a:gdLst>
                <a:gd name="T0" fmla="*/ 207 w 229"/>
                <a:gd name="T1" fmla="*/ 165 h 165"/>
                <a:gd name="T2" fmla="*/ 0 w 229"/>
                <a:gd name="T3" fmla="*/ 37 h 165"/>
                <a:gd name="T4" fmla="*/ 23 w 229"/>
                <a:gd name="T5" fmla="*/ 0 h 165"/>
                <a:gd name="T6" fmla="*/ 229 w 229"/>
                <a:gd name="T7" fmla="*/ 128 h 165"/>
                <a:gd name="T8" fmla="*/ 207 w 229"/>
                <a:gd name="T9" fmla="*/ 165 h 165"/>
              </a:gdLst>
              <a:ahLst/>
              <a:cxnLst>
                <a:cxn ang="0">
                  <a:pos x="T0" y="T1"/>
                </a:cxn>
                <a:cxn ang="0">
                  <a:pos x="T2" y="T3"/>
                </a:cxn>
                <a:cxn ang="0">
                  <a:pos x="T4" y="T5"/>
                </a:cxn>
                <a:cxn ang="0">
                  <a:pos x="T6" y="T7"/>
                </a:cxn>
                <a:cxn ang="0">
                  <a:pos x="T8" y="T9"/>
                </a:cxn>
              </a:cxnLst>
              <a:rect l="0" t="0" r="r" b="b"/>
              <a:pathLst>
                <a:path w="229" h="165">
                  <a:moveTo>
                    <a:pt x="207" y="165"/>
                  </a:moveTo>
                  <a:lnTo>
                    <a:pt x="0" y="37"/>
                  </a:lnTo>
                  <a:lnTo>
                    <a:pt x="23" y="0"/>
                  </a:lnTo>
                  <a:lnTo>
                    <a:pt x="229" y="128"/>
                  </a:lnTo>
                  <a:lnTo>
                    <a:pt x="207"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37" name="Freeform 126">
              <a:extLst>
                <a:ext uri="{FF2B5EF4-FFF2-40B4-BE49-F238E27FC236}">
                  <a16:creationId xmlns:a16="http://schemas.microsoft.com/office/drawing/2014/main" id="{F75CB4D1-2BEB-4C23-97A2-2C1411723B42}"/>
                </a:ext>
              </a:extLst>
            </p:cNvPr>
            <p:cNvSpPr>
              <a:spLocks/>
            </p:cNvSpPr>
            <p:nvPr/>
          </p:nvSpPr>
          <p:spPr bwMode="auto">
            <a:xfrm>
              <a:off x="7469188" y="4392613"/>
              <a:ext cx="122238" cy="84138"/>
            </a:xfrm>
            <a:custGeom>
              <a:avLst/>
              <a:gdLst>
                <a:gd name="T0" fmla="*/ 210 w 232"/>
                <a:gd name="T1" fmla="*/ 160 h 160"/>
                <a:gd name="T2" fmla="*/ 0 w 232"/>
                <a:gd name="T3" fmla="*/ 38 h 160"/>
                <a:gd name="T4" fmla="*/ 21 w 232"/>
                <a:gd name="T5" fmla="*/ 0 h 160"/>
                <a:gd name="T6" fmla="*/ 232 w 232"/>
                <a:gd name="T7" fmla="*/ 123 h 160"/>
                <a:gd name="T8" fmla="*/ 210 w 232"/>
                <a:gd name="T9" fmla="*/ 160 h 160"/>
              </a:gdLst>
              <a:ahLst/>
              <a:cxnLst>
                <a:cxn ang="0">
                  <a:pos x="T0" y="T1"/>
                </a:cxn>
                <a:cxn ang="0">
                  <a:pos x="T2" y="T3"/>
                </a:cxn>
                <a:cxn ang="0">
                  <a:pos x="T4" y="T5"/>
                </a:cxn>
                <a:cxn ang="0">
                  <a:pos x="T6" y="T7"/>
                </a:cxn>
                <a:cxn ang="0">
                  <a:pos x="T8" y="T9"/>
                </a:cxn>
              </a:cxnLst>
              <a:rect l="0" t="0" r="r" b="b"/>
              <a:pathLst>
                <a:path w="232" h="160">
                  <a:moveTo>
                    <a:pt x="210" y="160"/>
                  </a:moveTo>
                  <a:lnTo>
                    <a:pt x="0" y="38"/>
                  </a:lnTo>
                  <a:lnTo>
                    <a:pt x="21" y="0"/>
                  </a:lnTo>
                  <a:lnTo>
                    <a:pt x="232" y="123"/>
                  </a:lnTo>
                  <a:lnTo>
                    <a:pt x="21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38" name="Freeform 127">
              <a:extLst>
                <a:ext uri="{FF2B5EF4-FFF2-40B4-BE49-F238E27FC236}">
                  <a16:creationId xmlns:a16="http://schemas.microsoft.com/office/drawing/2014/main" id="{074DED22-9CF5-4C3A-A39A-8645C34FE1FA}"/>
                </a:ext>
              </a:extLst>
            </p:cNvPr>
            <p:cNvSpPr>
              <a:spLocks/>
            </p:cNvSpPr>
            <p:nvPr/>
          </p:nvSpPr>
          <p:spPr bwMode="auto">
            <a:xfrm>
              <a:off x="7489826" y="4354513"/>
              <a:ext cx="123825" cy="82550"/>
            </a:xfrm>
            <a:custGeom>
              <a:avLst/>
              <a:gdLst>
                <a:gd name="T0" fmla="*/ 213 w 234"/>
                <a:gd name="T1" fmla="*/ 155 h 155"/>
                <a:gd name="T2" fmla="*/ 0 w 234"/>
                <a:gd name="T3" fmla="*/ 39 h 155"/>
                <a:gd name="T4" fmla="*/ 21 w 234"/>
                <a:gd name="T5" fmla="*/ 0 h 155"/>
                <a:gd name="T6" fmla="*/ 234 w 234"/>
                <a:gd name="T7" fmla="*/ 118 h 155"/>
                <a:gd name="T8" fmla="*/ 213 w 234"/>
                <a:gd name="T9" fmla="*/ 155 h 155"/>
              </a:gdLst>
              <a:ahLst/>
              <a:cxnLst>
                <a:cxn ang="0">
                  <a:pos x="T0" y="T1"/>
                </a:cxn>
                <a:cxn ang="0">
                  <a:pos x="T2" y="T3"/>
                </a:cxn>
                <a:cxn ang="0">
                  <a:pos x="T4" y="T5"/>
                </a:cxn>
                <a:cxn ang="0">
                  <a:pos x="T6" y="T7"/>
                </a:cxn>
                <a:cxn ang="0">
                  <a:pos x="T8" y="T9"/>
                </a:cxn>
              </a:cxnLst>
              <a:rect l="0" t="0" r="r" b="b"/>
              <a:pathLst>
                <a:path w="234" h="155">
                  <a:moveTo>
                    <a:pt x="213" y="155"/>
                  </a:moveTo>
                  <a:lnTo>
                    <a:pt x="0" y="39"/>
                  </a:lnTo>
                  <a:lnTo>
                    <a:pt x="21" y="0"/>
                  </a:lnTo>
                  <a:lnTo>
                    <a:pt x="234" y="118"/>
                  </a:lnTo>
                  <a:lnTo>
                    <a:pt x="213"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39" name="Freeform 128">
              <a:extLst>
                <a:ext uri="{FF2B5EF4-FFF2-40B4-BE49-F238E27FC236}">
                  <a16:creationId xmlns:a16="http://schemas.microsoft.com/office/drawing/2014/main" id="{19C69C43-55E6-4020-AD52-B4619B50AAE8}"/>
                </a:ext>
              </a:extLst>
            </p:cNvPr>
            <p:cNvSpPr>
              <a:spLocks/>
            </p:cNvSpPr>
            <p:nvPr/>
          </p:nvSpPr>
          <p:spPr bwMode="auto">
            <a:xfrm>
              <a:off x="7510463" y="4318001"/>
              <a:ext cx="125413" cy="79375"/>
            </a:xfrm>
            <a:custGeom>
              <a:avLst/>
              <a:gdLst>
                <a:gd name="T0" fmla="*/ 216 w 236"/>
                <a:gd name="T1" fmla="*/ 150 h 150"/>
                <a:gd name="T2" fmla="*/ 0 w 236"/>
                <a:gd name="T3" fmla="*/ 38 h 150"/>
                <a:gd name="T4" fmla="*/ 19 w 236"/>
                <a:gd name="T5" fmla="*/ 0 h 150"/>
                <a:gd name="T6" fmla="*/ 236 w 236"/>
                <a:gd name="T7" fmla="*/ 110 h 150"/>
                <a:gd name="T8" fmla="*/ 216 w 236"/>
                <a:gd name="T9" fmla="*/ 150 h 150"/>
              </a:gdLst>
              <a:ahLst/>
              <a:cxnLst>
                <a:cxn ang="0">
                  <a:pos x="T0" y="T1"/>
                </a:cxn>
                <a:cxn ang="0">
                  <a:pos x="T2" y="T3"/>
                </a:cxn>
                <a:cxn ang="0">
                  <a:pos x="T4" y="T5"/>
                </a:cxn>
                <a:cxn ang="0">
                  <a:pos x="T6" y="T7"/>
                </a:cxn>
                <a:cxn ang="0">
                  <a:pos x="T8" y="T9"/>
                </a:cxn>
              </a:cxnLst>
              <a:rect l="0" t="0" r="r" b="b"/>
              <a:pathLst>
                <a:path w="236" h="150">
                  <a:moveTo>
                    <a:pt x="216" y="150"/>
                  </a:moveTo>
                  <a:lnTo>
                    <a:pt x="0" y="38"/>
                  </a:lnTo>
                  <a:lnTo>
                    <a:pt x="19" y="0"/>
                  </a:lnTo>
                  <a:lnTo>
                    <a:pt x="236" y="110"/>
                  </a:lnTo>
                  <a:lnTo>
                    <a:pt x="216"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0" name="Freeform 129">
              <a:extLst>
                <a:ext uri="{FF2B5EF4-FFF2-40B4-BE49-F238E27FC236}">
                  <a16:creationId xmlns:a16="http://schemas.microsoft.com/office/drawing/2014/main" id="{E8E6F5EA-0389-4CD9-9AFD-F9D69F1A1BF1}"/>
                </a:ext>
              </a:extLst>
            </p:cNvPr>
            <p:cNvSpPr>
              <a:spLocks/>
            </p:cNvSpPr>
            <p:nvPr/>
          </p:nvSpPr>
          <p:spPr bwMode="auto">
            <a:xfrm>
              <a:off x="7531101" y="4278313"/>
              <a:ext cx="125413" cy="77788"/>
            </a:xfrm>
            <a:custGeom>
              <a:avLst/>
              <a:gdLst>
                <a:gd name="T0" fmla="*/ 220 w 238"/>
                <a:gd name="T1" fmla="*/ 145 h 145"/>
                <a:gd name="T2" fmla="*/ 0 w 238"/>
                <a:gd name="T3" fmla="*/ 40 h 145"/>
                <a:gd name="T4" fmla="*/ 19 w 238"/>
                <a:gd name="T5" fmla="*/ 0 h 145"/>
                <a:gd name="T6" fmla="*/ 238 w 238"/>
                <a:gd name="T7" fmla="*/ 106 h 145"/>
                <a:gd name="T8" fmla="*/ 220 w 238"/>
                <a:gd name="T9" fmla="*/ 145 h 145"/>
              </a:gdLst>
              <a:ahLst/>
              <a:cxnLst>
                <a:cxn ang="0">
                  <a:pos x="T0" y="T1"/>
                </a:cxn>
                <a:cxn ang="0">
                  <a:pos x="T2" y="T3"/>
                </a:cxn>
                <a:cxn ang="0">
                  <a:pos x="T4" y="T5"/>
                </a:cxn>
                <a:cxn ang="0">
                  <a:pos x="T6" y="T7"/>
                </a:cxn>
                <a:cxn ang="0">
                  <a:pos x="T8" y="T9"/>
                </a:cxn>
              </a:cxnLst>
              <a:rect l="0" t="0" r="r" b="b"/>
              <a:pathLst>
                <a:path w="238" h="145">
                  <a:moveTo>
                    <a:pt x="220" y="145"/>
                  </a:moveTo>
                  <a:lnTo>
                    <a:pt x="0" y="40"/>
                  </a:lnTo>
                  <a:lnTo>
                    <a:pt x="19" y="0"/>
                  </a:lnTo>
                  <a:lnTo>
                    <a:pt x="238" y="106"/>
                  </a:lnTo>
                  <a:lnTo>
                    <a:pt x="22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1" name="Freeform 130">
              <a:extLst>
                <a:ext uri="{FF2B5EF4-FFF2-40B4-BE49-F238E27FC236}">
                  <a16:creationId xmlns:a16="http://schemas.microsoft.com/office/drawing/2014/main" id="{641FE359-871F-4720-B9C7-089C2A69D29A}"/>
                </a:ext>
              </a:extLst>
            </p:cNvPr>
            <p:cNvSpPr>
              <a:spLocks/>
            </p:cNvSpPr>
            <p:nvPr/>
          </p:nvSpPr>
          <p:spPr bwMode="auto">
            <a:xfrm>
              <a:off x="7550151" y="4240213"/>
              <a:ext cx="125413" cy="73025"/>
            </a:xfrm>
            <a:custGeom>
              <a:avLst/>
              <a:gdLst>
                <a:gd name="T0" fmla="*/ 222 w 239"/>
                <a:gd name="T1" fmla="*/ 139 h 139"/>
                <a:gd name="T2" fmla="*/ 0 w 239"/>
                <a:gd name="T3" fmla="*/ 39 h 139"/>
                <a:gd name="T4" fmla="*/ 18 w 239"/>
                <a:gd name="T5" fmla="*/ 0 h 139"/>
                <a:gd name="T6" fmla="*/ 239 w 239"/>
                <a:gd name="T7" fmla="*/ 100 h 139"/>
                <a:gd name="T8" fmla="*/ 222 w 239"/>
                <a:gd name="T9" fmla="*/ 139 h 139"/>
              </a:gdLst>
              <a:ahLst/>
              <a:cxnLst>
                <a:cxn ang="0">
                  <a:pos x="T0" y="T1"/>
                </a:cxn>
                <a:cxn ang="0">
                  <a:pos x="T2" y="T3"/>
                </a:cxn>
                <a:cxn ang="0">
                  <a:pos x="T4" y="T5"/>
                </a:cxn>
                <a:cxn ang="0">
                  <a:pos x="T6" y="T7"/>
                </a:cxn>
                <a:cxn ang="0">
                  <a:pos x="T8" y="T9"/>
                </a:cxn>
              </a:cxnLst>
              <a:rect l="0" t="0" r="r" b="b"/>
              <a:pathLst>
                <a:path w="239" h="139">
                  <a:moveTo>
                    <a:pt x="222" y="139"/>
                  </a:moveTo>
                  <a:lnTo>
                    <a:pt x="0" y="39"/>
                  </a:lnTo>
                  <a:lnTo>
                    <a:pt x="18" y="0"/>
                  </a:lnTo>
                  <a:lnTo>
                    <a:pt x="239" y="100"/>
                  </a:lnTo>
                  <a:lnTo>
                    <a:pt x="222"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2" name="Freeform 131">
              <a:extLst>
                <a:ext uri="{FF2B5EF4-FFF2-40B4-BE49-F238E27FC236}">
                  <a16:creationId xmlns:a16="http://schemas.microsoft.com/office/drawing/2014/main" id="{CDB26E00-02D5-4AE9-96E1-84DF1755BC2A}"/>
                </a:ext>
              </a:extLst>
            </p:cNvPr>
            <p:cNvSpPr>
              <a:spLocks/>
            </p:cNvSpPr>
            <p:nvPr/>
          </p:nvSpPr>
          <p:spPr bwMode="auto">
            <a:xfrm>
              <a:off x="7567613" y="4202113"/>
              <a:ext cx="127000" cy="69850"/>
            </a:xfrm>
            <a:custGeom>
              <a:avLst/>
              <a:gdLst>
                <a:gd name="T0" fmla="*/ 226 w 241"/>
                <a:gd name="T1" fmla="*/ 133 h 133"/>
                <a:gd name="T2" fmla="*/ 0 w 241"/>
                <a:gd name="T3" fmla="*/ 39 h 133"/>
                <a:gd name="T4" fmla="*/ 17 w 241"/>
                <a:gd name="T5" fmla="*/ 0 h 133"/>
                <a:gd name="T6" fmla="*/ 241 w 241"/>
                <a:gd name="T7" fmla="*/ 92 h 133"/>
                <a:gd name="T8" fmla="*/ 226 w 241"/>
                <a:gd name="T9" fmla="*/ 133 h 133"/>
              </a:gdLst>
              <a:ahLst/>
              <a:cxnLst>
                <a:cxn ang="0">
                  <a:pos x="T0" y="T1"/>
                </a:cxn>
                <a:cxn ang="0">
                  <a:pos x="T2" y="T3"/>
                </a:cxn>
                <a:cxn ang="0">
                  <a:pos x="T4" y="T5"/>
                </a:cxn>
                <a:cxn ang="0">
                  <a:pos x="T6" y="T7"/>
                </a:cxn>
                <a:cxn ang="0">
                  <a:pos x="T8" y="T9"/>
                </a:cxn>
              </a:cxnLst>
              <a:rect l="0" t="0" r="r" b="b"/>
              <a:pathLst>
                <a:path w="241" h="133">
                  <a:moveTo>
                    <a:pt x="226" y="133"/>
                  </a:moveTo>
                  <a:lnTo>
                    <a:pt x="0" y="39"/>
                  </a:lnTo>
                  <a:lnTo>
                    <a:pt x="17" y="0"/>
                  </a:lnTo>
                  <a:lnTo>
                    <a:pt x="241" y="92"/>
                  </a:lnTo>
                  <a:lnTo>
                    <a:pt x="22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3" name="Freeform 132">
              <a:extLst>
                <a:ext uri="{FF2B5EF4-FFF2-40B4-BE49-F238E27FC236}">
                  <a16:creationId xmlns:a16="http://schemas.microsoft.com/office/drawing/2014/main" id="{2D80AF40-B4BD-4A76-A0F9-FAF98EA65F43}"/>
                </a:ext>
              </a:extLst>
            </p:cNvPr>
            <p:cNvSpPr>
              <a:spLocks/>
            </p:cNvSpPr>
            <p:nvPr/>
          </p:nvSpPr>
          <p:spPr bwMode="auto">
            <a:xfrm>
              <a:off x="7707313" y="3481388"/>
              <a:ext cx="128588" cy="30163"/>
            </a:xfrm>
            <a:custGeom>
              <a:avLst/>
              <a:gdLst>
                <a:gd name="T0" fmla="*/ 245 w 245"/>
                <a:gd name="T1" fmla="*/ 43 h 57"/>
                <a:gd name="T2" fmla="*/ 3 w 245"/>
                <a:gd name="T3" fmla="*/ 57 h 57"/>
                <a:gd name="T4" fmla="*/ 0 w 245"/>
                <a:gd name="T5" fmla="*/ 14 h 57"/>
                <a:gd name="T6" fmla="*/ 242 w 245"/>
                <a:gd name="T7" fmla="*/ 0 h 57"/>
                <a:gd name="T8" fmla="*/ 245 w 245"/>
                <a:gd name="T9" fmla="*/ 43 h 57"/>
              </a:gdLst>
              <a:ahLst/>
              <a:cxnLst>
                <a:cxn ang="0">
                  <a:pos x="T0" y="T1"/>
                </a:cxn>
                <a:cxn ang="0">
                  <a:pos x="T2" y="T3"/>
                </a:cxn>
                <a:cxn ang="0">
                  <a:pos x="T4" y="T5"/>
                </a:cxn>
                <a:cxn ang="0">
                  <a:pos x="T6" y="T7"/>
                </a:cxn>
                <a:cxn ang="0">
                  <a:pos x="T8" y="T9"/>
                </a:cxn>
              </a:cxnLst>
              <a:rect l="0" t="0" r="r" b="b"/>
              <a:pathLst>
                <a:path w="245" h="57">
                  <a:moveTo>
                    <a:pt x="245" y="43"/>
                  </a:moveTo>
                  <a:lnTo>
                    <a:pt x="3" y="57"/>
                  </a:lnTo>
                  <a:lnTo>
                    <a:pt x="0" y="14"/>
                  </a:lnTo>
                  <a:lnTo>
                    <a:pt x="242" y="0"/>
                  </a:lnTo>
                  <a:lnTo>
                    <a:pt x="24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4" name="Freeform 133">
              <a:extLst>
                <a:ext uri="{FF2B5EF4-FFF2-40B4-BE49-F238E27FC236}">
                  <a16:creationId xmlns:a16="http://schemas.microsoft.com/office/drawing/2014/main" id="{64C4E471-B2EA-4012-91BC-18A7B10F7EE5}"/>
                </a:ext>
              </a:extLst>
            </p:cNvPr>
            <p:cNvSpPr>
              <a:spLocks/>
            </p:cNvSpPr>
            <p:nvPr/>
          </p:nvSpPr>
          <p:spPr bwMode="auto">
            <a:xfrm>
              <a:off x="7704138" y="3435351"/>
              <a:ext cx="130175" cy="33338"/>
            </a:xfrm>
            <a:custGeom>
              <a:avLst/>
              <a:gdLst>
                <a:gd name="T0" fmla="*/ 245 w 245"/>
                <a:gd name="T1" fmla="*/ 44 h 64"/>
                <a:gd name="T2" fmla="*/ 4 w 245"/>
                <a:gd name="T3" fmla="*/ 64 h 64"/>
                <a:gd name="T4" fmla="*/ 0 w 245"/>
                <a:gd name="T5" fmla="*/ 21 h 64"/>
                <a:gd name="T6" fmla="*/ 242 w 245"/>
                <a:gd name="T7" fmla="*/ 0 h 64"/>
                <a:gd name="T8" fmla="*/ 245 w 245"/>
                <a:gd name="T9" fmla="*/ 44 h 64"/>
              </a:gdLst>
              <a:ahLst/>
              <a:cxnLst>
                <a:cxn ang="0">
                  <a:pos x="T0" y="T1"/>
                </a:cxn>
                <a:cxn ang="0">
                  <a:pos x="T2" y="T3"/>
                </a:cxn>
                <a:cxn ang="0">
                  <a:pos x="T4" y="T5"/>
                </a:cxn>
                <a:cxn ang="0">
                  <a:pos x="T6" y="T7"/>
                </a:cxn>
                <a:cxn ang="0">
                  <a:pos x="T8" y="T9"/>
                </a:cxn>
              </a:cxnLst>
              <a:rect l="0" t="0" r="r" b="b"/>
              <a:pathLst>
                <a:path w="245" h="64">
                  <a:moveTo>
                    <a:pt x="245" y="44"/>
                  </a:moveTo>
                  <a:lnTo>
                    <a:pt x="4" y="64"/>
                  </a:lnTo>
                  <a:lnTo>
                    <a:pt x="0" y="21"/>
                  </a:lnTo>
                  <a:lnTo>
                    <a:pt x="242" y="0"/>
                  </a:lnTo>
                  <a:lnTo>
                    <a:pt x="24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5" name="Freeform 134">
              <a:extLst>
                <a:ext uri="{FF2B5EF4-FFF2-40B4-BE49-F238E27FC236}">
                  <a16:creationId xmlns:a16="http://schemas.microsoft.com/office/drawing/2014/main" id="{2C466A81-A567-4A3A-A671-273360096EA6}"/>
                </a:ext>
              </a:extLst>
            </p:cNvPr>
            <p:cNvSpPr>
              <a:spLocks/>
            </p:cNvSpPr>
            <p:nvPr/>
          </p:nvSpPr>
          <p:spPr bwMode="auto">
            <a:xfrm>
              <a:off x="7700963" y="3389313"/>
              <a:ext cx="130175" cy="36513"/>
            </a:xfrm>
            <a:custGeom>
              <a:avLst/>
              <a:gdLst>
                <a:gd name="T0" fmla="*/ 246 w 246"/>
                <a:gd name="T1" fmla="*/ 44 h 71"/>
                <a:gd name="T2" fmla="*/ 5 w 246"/>
                <a:gd name="T3" fmla="*/ 71 h 71"/>
                <a:gd name="T4" fmla="*/ 0 w 246"/>
                <a:gd name="T5" fmla="*/ 27 h 71"/>
                <a:gd name="T6" fmla="*/ 242 w 246"/>
                <a:gd name="T7" fmla="*/ 0 h 71"/>
                <a:gd name="T8" fmla="*/ 246 w 246"/>
                <a:gd name="T9" fmla="*/ 44 h 71"/>
              </a:gdLst>
              <a:ahLst/>
              <a:cxnLst>
                <a:cxn ang="0">
                  <a:pos x="T0" y="T1"/>
                </a:cxn>
                <a:cxn ang="0">
                  <a:pos x="T2" y="T3"/>
                </a:cxn>
                <a:cxn ang="0">
                  <a:pos x="T4" y="T5"/>
                </a:cxn>
                <a:cxn ang="0">
                  <a:pos x="T6" y="T7"/>
                </a:cxn>
                <a:cxn ang="0">
                  <a:pos x="T8" y="T9"/>
                </a:cxn>
              </a:cxnLst>
              <a:rect l="0" t="0" r="r" b="b"/>
              <a:pathLst>
                <a:path w="246" h="71">
                  <a:moveTo>
                    <a:pt x="246" y="44"/>
                  </a:moveTo>
                  <a:lnTo>
                    <a:pt x="5" y="71"/>
                  </a:lnTo>
                  <a:lnTo>
                    <a:pt x="0" y="27"/>
                  </a:lnTo>
                  <a:lnTo>
                    <a:pt x="242" y="0"/>
                  </a:lnTo>
                  <a:lnTo>
                    <a:pt x="2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6" name="Freeform 135">
              <a:extLst>
                <a:ext uri="{FF2B5EF4-FFF2-40B4-BE49-F238E27FC236}">
                  <a16:creationId xmlns:a16="http://schemas.microsoft.com/office/drawing/2014/main" id="{E0CFE3A6-FAD9-46DB-A0DE-EE0BB4E1CCD0}"/>
                </a:ext>
              </a:extLst>
            </p:cNvPr>
            <p:cNvSpPr>
              <a:spLocks/>
            </p:cNvSpPr>
            <p:nvPr/>
          </p:nvSpPr>
          <p:spPr bwMode="auto">
            <a:xfrm>
              <a:off x="7697788" y="3343276"/>
              <a:ext cx="130175" cy="39688"/>
            </a:xfrm>
            <a:custGeom>
              <a:avLst/>
              <a:gdLst>
                <a:gd name="T0" fmla="*/ 246 w 246"/>
                <a:gd name="T1" fmla="*/ 44 h 77"/>
                <a:gd name="T2" fmla="*/ 5 w 246"/>
                <a:gd name="T3" fmla="*/ 77 h 77"/>
                <a:gd name="T4" fmla="*/ 0 w 246"/>
                <a:gd name="T5" fmla="*/ 33 h 77"/>
                <a:gd name="T6" fmla="*/ 240 w 246"/>
                <a:gd name="T7" fmla="*/ 0 h 77"/>
                <a:gd name="T8" fmla="*/ 246 w 246"/>
                <a:gd name="T9" fmla="*/ 44 h 77"/>
              </a:gdLst>
              <a:ahLst/>
              <a:cxnLst>
                <a:cxn ang="0">
                  <a:pos x="T0" y="T1"/>
                </a:cxn>
                <a:cxn ang="0">
                  <a:pos x="T2" y="T3"/>
                </a:cxn>
                <a:cxn ang="0">
                  <a:pos x="T4" y="T5"/>
                </a:cxn>
                <a:cxn ang="0">
                  <a:pos x="T6" y="T7"/>
                </a:cxn>
                <a:cxn ang="0">
                  <a:pos x="T8" y="T9"/>
                </a:cxn>
              </a:cxnLst>
              <a:rect l="0" t="0" r="r" b="b"/>
              <a:pathLst>
                <a:path w="246" h="77">
                  <a:moveTo>
                    <a:pt x="246" y="44"/>
                  </a:moveTo>
                  <a:lnTo>
                    <a:pt x="5" y="77"/>
                  </a:lnTo>
                  <a:lnTo>
                    <a:pt x="0" y="33"/>
                  </a:lnTo>
                  <a:lnTo>
                    <a:pt x="240" y="0"/>
                  </a:lnTo>
                  <a:lnTo>
                    <a:pt x="2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7" name="Freeform 136">
              <a:extLst>
                <a:ext uri="{FF2B5EF4-FFF2-40B4-BE49-F238E27FC236}">
                  <a16:creationId xmlns:a16="http://schemas.microsoft.com/office/drawing/2014/main" id="{780E608E-C112-48B4-930A-D4E57597830B}"/>
                </a:ext>
              </a:extLst>
            </p:cNvPr>
            <p:cNvSpPr>
              <a:spLocks/>
            </p:cNvSpPr>
            <p:nvPr/>
          </p:nvSpPr>
          <p:spPr bwMode="auto">
            <a:xfrm>
              <a:off x="7691438" y="3297238"/>
              <a:ext cx="130175" cy="42863"/>
            </a:xfrm>
            <a:custGeom>
              <a:avLst/>
              <a:gdLst>
                <a:gd name="T0" fmla="*/ 246 w 246"/>
                <a:gd name="T1" fmla="*/ 44 h 83"/>
                <a:gd name="T2" fmla="*/ 6 w 246"/>
                <a:gd name="T3" fmla="*/ 83 h 83"/>
                <a:gd name="T4" fmla="*/ 0 w 246"/>
                <a:gd name="T5" fmla="*/ 40 h 83"/>
                <a:gd name="T6" fmla="*/ 240 w 246"/>
                <a:gd name="T7" fmla="*/ 0 h 83"/>
                <a:gd name="T8" fmla="*/ 246 w 246"/>
                <a:gd name="T9" fmla="*/ 44 h 83"/>
              </a:gdLst>
              <a:ahLst/>
              <a:cxnLst>
                <a:cxn ang="0">
                  <a:pos x="T0" y="T1"/>
                </a:cxn>
                <a:cxn ang="0">
                  <a:pos x="T2" y="T3"/>
                </a:cxn>
                <a:cxn ang="0">
                  <a:pos x="T4" y="T5"/>
                </a:cxn>
                <a:cxn ang="0">
                  <a:pos x="T6" y="T7"/>
                </a:cxn>
                <a:cxn ang="0">
                  <a:pos x="T8" y="T9"/>
                </a:cxn>
              </a:cxnLst>
              <a:rect l="0" t="0" r="r" b="b"/>
              <a:pathLst>
                <a:path w="246" h="83">
                  <a:moveTo>
                    <a:pt x="246" y="44"/>
                  </a:moveTo>
                  <a:lnTo>
                    <a:pt x="6" y="83"/>
                  </a:lnTo>
                  <a:lnTo>
                    <a:pt x="0" y="40"/>
                  </a:lnTo>
                  <a:lnTo>
                    <a:pt x="240" y="0"/>
                  </a:lnTo>
                  <a:lnTo>
                    <a:pt x="2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8" name="Freeform 137">
              <a:extLst>
                <a:ext uri="{FF2B5EF4-FFF2-40B4-BE49-F238E27FC236}">
                  <a16:creationId xmlns:a16="http://schemas.microsoft.com/office/drawing/2014/main" id="{7D74F42F-87C7-4086-8E2F-15A7F77C8905}"/>
                </a:ext>
              </a:extLst>
            </p:cNvPr>
            <p:cNvSpPr>
              <a:spLocks/>
            </p:cNvSpPr>
            <p:nvPr/>
          </p:nvSpPr>
          <p:spPr bwMode="auto">
            <a:xfrm>
              <a:off x="7685088" y="3251201"/>
              <a:ext cx="130175" cy="46038"/>
            </a:xfrm>
            <a:custGeom>
              <a:avLst/>
              <a:gdLst>
                <a:gd name="T0" fmla="*/ 246 w 246"/>
                <a:gd name="T1" fmla="*/ 42 h 88"/>
                <a:gd name="T2" fmla="*/ 8 w 246"/>
                <a:gd name="T3" fmla="*/ 88 h 88"/>
                <a:gd name="T4" fmla="*/ 0 w 246"/>
                <a:gd name="T5" fmla="*/ 46 h 88"/>
                <a:gd name="T6" fmla="*/ 238 w 246"/>
                <a:gd name="T7" fmla="*/ 0 h 88"/>
                <a:gd name="T8" fmla="*/ 246 w 246"/>
                <a:gd name="T9" fmla="*/ 42 h 88"/>
              </a:gdLst>
              <a:ahLst/>
              <a:cxnLst>
                <a:cxn ang="0">
                  <a:pos x="T0" y="T1"/>
                </a:cxn>
                <a:cxn ang="0">
                  <a:pos x="T2" y="T3"/>
                </a:cxn>
                <a:cxn ang="0">
                  <a:pos x="T4" y="T5"/>
                </a:cxn>
                <a:cxn ang="0">
                  <a:pos x="T6" y="T7"/>
                </a:cxn>
                <a:cxn ang="0">
                  <a:pos x="T8" y="T9"/>
                </a:cxn>
              </a:cxnLst>
              <a:rect l="0" t="0" r="r" b="b"/>
              <a:pathLst>
                <a:path w="246" h="88">
                  <a:moveTo>
                    <a:pt x="246" y="42"/>
                  </a:moveTo>
                  <a:lnTo>
                    <a:pt x="8" y="88"/>
                  </a:lnTo>
                  <a:lnTo>
                    <a:pt x="0" y="46"/>
                  </a:lnTo>
                  <a:lnTo>
                    <a:pt x="238" y="0"/>
                  </a:lnTo>
                  <a:lnTo>
                    <a:pt x="2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49" name="Freeform 138">
              <a:extLst>
                <a:ext uri="{FF2B5EF4-FFF2-40B4-BE49-F238E27FC236}">
                  <a16:creationId xmlns:a16="http://schemas.microsoft.com/office/drawing/2014/main" id="{1BAC0EC5-E13A-47D0-A1D6-545B38F06464}"/>
                </a:ext>
              </a:extLst>
            </p:cNvPr>
            <p:cNvSpPr>
              <a:spLocks/>
            </p:cNvSpPr>
            <p:nvPr/>
          </p:nvSpPr>
          <p:spPr bwMode="auto">
            <a:xfrm>
              <a:off x="7677151" y="3205163"/>
              <a:ext cx="130175" cy="50800"/>
            </a:xfrm>
            <a:custGeom>
              <a:avLst/>
              <a:gdLst>
                <a:gd name="T0" fmla="*/ 246 w 246"/>
                <a:gd name="T1" fmla="*/ 42 h 95"/>
                <a:gd name="T2" fmla="*/ 9 w 246"/>
                <a:gd name="T3" fmla="*/ 95 h 95"/>
                <a:gd name="T4" fmla="*/ 0 w 246"/>
                <a:gd name="T5" fmla="*/ 51 h 95"/>
                <a:gd name="T6" fmla="*/ 237 w 246"/>
                <a:gd name="T7" fmla="*/ 0 h 95"/>
                <a:gd name="T8" fmla="*/ 246 w 246"/>
                <a:gd name="T9" fmla="*/ 42 h 95"/>
              </a:gdLst>
              <a:ahLst/>
              <a:cxnLst>
                <a:cxn ang="0">
                  <a:pos x="T0" y="T1"/>
                </a:cxn>
                <a:cxn ang="0">
                  <a:pos x="T2" y="T3"/>
                </a:cxn>
                <a:cxn ang="0">
                  <a:pos x="T4" y="T5"/>
                </a:cxn>
                <a:cxn ang="0">
                  <a:pos x="T6" y="T7"/>
                </a:cxn>
                <a:cxn ang="0">
                  <a:pos x="T8" y="T9"/>
                </a:cxn>
              </a:cxnLst>
              <a:rect l="0" t="0" r="r" b="b"/>
              <a:pathLst>
                <a:path w="246" h="95">
                  <a:moveTo>
                    <a:pt x="246" y="42"/>
                  </a:moveTo>
                  <a:lnTo>
                    <a:pt x="9" y="95"/>
                  </a:lnTo>
                  <a:lnTo>
                    <a:pt x="0" y="51"/>
                  </a:lnTo>
                  <a:lnTo>
                    <a:pt x="237" y="0"/>
                  </a:lnTo>
                  <a:lnTo>
                    <a:pt x="2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0" name="Freeform 139">
              <a:extLst>
                <a:ext uri="{FF2B5EF4-FFF2-40B4-BE49-F238E27FC236}">
                  <a16:creationId xmlns:a16="http://schemas.microsoft.com/office/drawing/2014/main" id="{1B77D7DB-5CB4-4B92-AC5C-04179338D6AF}"/>
                </a:ext>
              </a:extLst>
            </p:cNvPr>
            <p:cNvSpPr>
              <a:spLocks/>
            </p:cNvSpPr>
            <p:nvPr/>
          </p:nvSpPr>
          <p:spPr bwMode="auto">
            <a:xfrm>
              <a:off x="7669213" y="3160713"/>
              <a:ext cx="130175" cy="52388"/>
            </a:xfrm>
            <a:custGeom>
              <a:avLst/>
              <a:gdLst>
                <a:gd name="T0" fmla="*/ 246 w 246"/>
                <a:gd name="T1" fmla="*/ 43 h 100"/>
                <a:gd name="T2" fmla="*/ 11 w 246"/>
                <a:gd name="T3" fmla="*/ 100 h 100"/>
                <a:gd name="T4" fmla="*/ 0 w 246"/>
                <a:gd name="T5" fmla="*/ 59 h 100"/>
                <a:gd name="T6" fmla="*/ 236 w 246"/>
                <a:gd name="T7" fmla="*/ 0 h 100"/>
                <a:gd name="T8" fmla="*/ 246 w 246"/>
                <a:gd name="T9" fmla="*/ 43 h 100"/>
              </a:gdLst>
              <a:ahLst/>
              <a:cxnLst>
                <a:cxn ang="0">
                  <a:pos x="T0" y="T1"/>
                </a:cxn>
                <a:cxn ang="0">
                  <a:pos x="T2" y="T3"/>
                </a:cxn>
                <a:cxn ang="0">
                  <a:pos x="T4" y="T5"/>
                </a:cxn>
                <a:cxn ang="0">
                  <a:pos x="T6" y="T7"/>
                </a:cxn>
                <a:cxn ang="0">
                  <a:pos x="T8" y="T9"/>
                </a:cxn>
              </a:cxnLst>
              <a:rect l="0" t="0" r="r" b="b"/>
              <a:pathLst>
                <a:path w="246" h="100">
                  <a:moveTo>
                    <a:pt x="246" y="43"/>
                  </a:moveTo>
                  <a:lnTo>
                    <a:pt x="11" y="100"/>
                  </a:lnTo>
                  <a:lnTo>
                    <a:pt x="0" y="59"/>
                  </a:lnTo>
                  <a:lnTo>
                    <a:pt x="236" y="0"/>
                  </a:lnTo>
                  <a:lnTo>
                    <a:pt x="24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1" name="Freeform 140">
              <a:extLst>
                <a:ext uri="{FF2B5EF4-FFF2-40B4-BE49-F238E27FC236}">
                  <a16:creationId xmlns:a16="http://schemas.microsoft.com/office/drawing/2014/main" id="{BEEAB7F5-2EAF-4B44-9C10-EBC4C68A171A}"/>
                </a:ext>
              </a:extLst>
            </p:cNvPr>
            <p:cNvSpPr>
              <a:spLocks/>
            </p:cNvSpPr>
            <p:nvPr/>
          </p:nvSpPr>
          <p:spPr bwMode="auto">
            <a:xfrm>
              <a:off x="7659688" y="3114676"/>
              <a:ext cx="128588" cy="57150"/>
            </a:xfrm>
            <a:custGeom>
              <a:avLst/>
              <a:gdLst>
                <a:gd name="T0" fmla="*/ 245 w 245"/>
                <a:gd name="T1" fmla="*/ 43 h 108"/>
                <a:gd name="T2" fmla="*/ 11 w 245"/>
                <a:gd name="T3" fmla="*/ 108 h 108"/>
                <a:gd name="T4" fmla="*/ 0 w 245"/>
                <a:gd name="T5" fmla="*/ 66 h 108"/>
                <a:gd name="T6" fmla="*/ 234 w 245"/>
                <a:gd name="T7" fmla="*/ 0 h 108"/>
                <a:gd name="T8" fmla="*/ 245 w 245"/>
                <a:gd name="T9" fmla="*/ 43 h 108"/>
              </a:gdLst>
              <a:ahLst/>
              <a:cxnLst>
                <a:cxn ang="0">
                  <a:pos x="T0" y="T1"/>
                </a:cxn>
                <a:cxn ang="0">
                  <a:pos x="T2" y="T3"/>
                </a:cxn>
                <a:cxn ang="0">
                  <a:pos x="T4" y="T5"/>
                </a:cxn>
                <a:cxn ang="0">
                  <a:pos x="T6" y="T7"/>
                </a:cxn>
                <a:cxn ang="0">
                  <a:pos x="T8" y="T9"/>
                </a:cxn>
              </a:cxnLst>
              <a:rect l="0" t="0" r="r" b="b"/>
              <a:pathLst>
                <a:path w="245" h="108">
                  <a:moveTo>
                    <a:pt x="245" y="43"/>
                  </a:moveTo>
                  <a:lnTo>
                    <a:pt x="11" y="108"/>
                  </a:lnTo>
                  <a:lnTo>
                    <a:pt x="0" y="66"/>
                  </a:lnTo>
                  <a:lnTo>
                    <a:pt x="234" y="0"/>
                  </a:lnTo>
                  <a:lnTo>
                    <a:pt x="24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2" name="Freeform 141">
              <a:extLst>
                <a:ext uri="{FF2B5EF4-FFF2-40B4-BE49-F238E27FC236}">
                  <a16:creationId xmlns:a16="http://schemas.microsoft.com/office/drawing/2014/main" id="{E164563A-8F0A-461B-B8A4-131103EF7357}"/>
                </a:ext>
              </a:extLst>
            </p:cNvPr>
            <p:cNvSpPr>
              <a:spLocks/>
            </p:cNvSpPr>
            <p:nvPr/>
          </p:nvSpPr>
          <p:spPr bwMode="auto">
            <a:xfrm>
              <a:off x="7648576" y="3070226"/>
              <a:ext cx="128588" cy="60325"/>
            </a:xfrm>
            <a:custGeom>
              <a:avLst/>
              <a:gdLst>
                <a:gd name="T0" fmla="*/ 243 w 243"/>
                <a:gd name="T1" fmla="*/ 42 h 113"/>
                <a:gd name="T2" fmla="*/ 11 w 243"/>
                <a:gd name="T3" fmla="*/ 113 h 113"/>
                <a:gd name="T4" fmla="*/ 0 w 243"/>
                <a:gd name="T5" fmla="*/ 72 h 113"/>
                <a:gd name="T6" fmla="*/ 232 w 243"/>
                <a:gd name="T7" fmla="*/ 0 h 113"/>
                <a:gd name="T8" fmla="*/ 243 w 243"/>
                <a:gd name="T9" fmla="*/ 42 h 113"/>
              </a:gdLst>
              <a:ahLst/>
              <a:cxnLst>
                <a:cxn ang="0">
                  <a:pos x="T0" y="T1"/>
                </a:cxn>
                <a:cxn ang="0">
                  <a:pos x="T2" y="T3"/>
                </a:cxn>
                <a:cxn ang="0">
                  <a:pos x="T4" y="T5"/>
                </a:cxn>
                <a:cxn ang="0">
                  <a:pos x="T6" y="T7"/>
                </a:cxn>
                <a:cxn ang="0">
                  <a:pos x="T8" y="T9"/>
                </a:cxn>
              </a:cxnLst>
              <a:rect l="0" t="0" r="r" b="b"/>
              <a:pathLst>
                <a:path w="243" h="113">
                  <a:moveTo>
                    <a:pt x="243" y="42"/>
                  </a:moveTo>
                  <a:lnTo>
                    <a:pt x="11" y="113"/>
                  </a:lnTo>
                  <a:lnTo>
                    <a:pt x="0" y="72"/>
                  </a:lnTo>
                  <a:lnTo>
                    <a:pt x="232" y="0"/>
                  </a:lnTo>
                  <a:lnTo>
                    <a:pt x="24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3" name="Freeform 142">
              <a:extLst>
                <a:ext uri="{FF2B5EF4-FFF2-40B4-BE49-F238E27FC236}">
                  <a16:creationId xmlns:a16="http://schemas.microsoft.com/office/drawing/2014/main" id="{88C1B616-512E-4CCD-87A1-19B5566FC0A1}"/>
                </a:ext>
              </a:extLst>
            </p:cNvPr>
            <p:cNvSpPr>
              <a:spLocks/>
            </p:cNvSpPr>
            <p:nvPr/>
          </p:nvSpPr>
          <p:spPr bwMode="auto">
            <a:xfrm>
              <a:off x="7635876" y="3025776"/>
              <a:ext cx="128588" cy="61913"/>
            </a:xfrm>
            <a:custGeom>
              <a:avLst/>
              <a:gdLst>
                <a:gd name="T0" fmla="*/ 243 w 243"/>
                <a:gd name="T1" fmla="*/ 41 h 117"/>
                <a:gd name="T2" fmla="*/ 14 w 243"/>
                <a:gd name="T3" fmla="*/ 117 h 117"/>
                <a:gd name="T4" fmla="*/ 0 w 243"/>
                <a:gd name="T5" fmla="*/ 76 h 117"/>
                <a:gd name="T6" fmla="*/ 230 w 243"/>
                <a:gd name="T7" fmla="*/ 0 h 117"/>
                <a:gd name="T8" fmla="*/ 243 w 243"/>
                <a:gd name="T9" fmla="*/ 41 h 117"/>
              </a:gdLst>
              <a:ahLst/>
              <a:cxnLst>
                <a:cxn ang="0">
                  <a:pos x="T0" y="T1"/>
                </a:cxn>
                <a:cxn ang="0">
                  <a:pos x="T2" y="T3"/>
                </a:cxn>
                <a:cxn ang="0">
                  <a:pos x="T4" y="T5"/>
                </a:cxn>
                <a:cxn ang="0">
                  <a:pos x="T6" y="T7"/>
                </a:cxn>
                <a:cxn ang="0">
                  <a:pos x="T8" y="T9"/>
                </a:cxn>
              </a:cxnLst>
              <a:rect l="0" t="0" r="r" b="b"/>
              <a:pathLst>
                <a:path w="243" h="117">
                  <a:moveTo>
                    <a:pt x="243" y="41"/>
                  </a:moveTo>
                  <a:lnTo>
                    <a:pt x="14" y="117"/>
                  </a:lnTo>
                  <a:lnTo>
                    <a:pt x="0" y="76"/>
                  </a:lnTo>
                  <a:lnTo>
                    <a:pt x="230" y="0"/>
                  </a:lnTo>
                  <a:lnTo>
                    <a:pt x="243"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4" name="Freeform 143">
              <a:extLst>
                <a:ext uri="{FF2B5EF4-FFF2-40B4-BE49-F238E27FC236}">
                  <a16:creationId xmlns:a16="http://schemas.microsoft.com/office/drawing/2014/main" id="{3279E4D0-8519-471A-B87F-31876C2D236A}"/>
                </a:ext>
              </a:extLst>
            </p:cNvPr>
            <p:cNvSpPr>
              <a:spLocks/>
            </p:cNvSpPr>
            <p:nvPr/>
          </p:nvSpPr>
          <p:spPr bwMode="auto">
            <a:xfrm>
              <a:off x="7623176" y="2981326"/>
              <a:ext cx="128588" cy="66675"/>
            </a:xfrm>
            <a:custGeom>
              <a:avLst/>
              <a:gdLst>
                <a:gd name="T0" fmla="*/ 242 w 242"/>
                <a:gd name="T1" fmla="*/ 40 h 125"/>
                <a:gd name="T2" fmla="*/ 14 w 242"/>
                <a:gd name="T3" fmla="*/ 125 h 125"/>
                <a:gd name="T4" fmla="*/ 0 w 242"/>
                <a:gd name="T5" fmla="*/ 84 h 125"/>
                <a:gd name="T6" fmla="*/ 228 w 242"/>
                <a:gd name="T7" fmla="*/ 0 h 125"/>
                <a:gd name="T8" fmla="*/ 242 w 242"/>
                <a:gd name="T9" fmla="*/ 40 h 125"/>
              </a:gdLst>
              <a:ahLst/>
              <a:cxnLst>
                <a:cxn ang="0">
                  <a:pos x="T0" y="T1"/>
                </a:cxn>
                <a:cxn ang="0">
                  <a:pos x="T2" y="T3"/>
                </a:cxn>
                <a:cxn ang="0">
                  <a:pos x="T4" y="T5"/>
                </a:cxn>
                <a:cxn ang="0">
                  <a:pos x="T6" y="T7"/>
                </a:cxn>
                <a:cxn ang="0">
                  <a:pos x="T8" y="T9"/>
                </a:cxn>
              </a:cxnLst>
              <a:rect l="0" t="0" r="r" b="b"/>
              <a:pathLst>
                <a:path w="242" h="125">
                  <a:moveTo>
                    <a:pt x="242" y="40"/>
                  </a:moveTo>
                  <a:lnTo>
                    <a:pt x="14" y="125"/>
                  </a:lnTo>
                  <a:lnTo>
                    <a:pt x="0" y="84"/>
                  </a:lnTo>
                  <a:lnTo>
                    <a:pt x="228" y="0"/>
                  </a:lnTo>
                  <a:lnTo>
                    <a:pt x="24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5" name="Freeform 144">
              <a:extLst>
                <a:ext uri="{FF2B5EF4-FFF2-40B4-BE49-F238E27FC236}">
                  <a16:creationId xmlns:a16="http://schemas.microsoft.com/office/drawing/2014/main" id="{C7FB8802-742A-4C91-A2B2-44C82A4EC9DF}"/>
                </a:ext>
              </a:extLst>
            </p:cNvPr>
            <p:cNvSpPr>
              <a:spLocks/>
            </p:cNvSpPr>
            <p:nvPr/>
          </p:nvSpPr>
          <p:spPr bwMode="auto">
            <a:xfrm>
              <a:off x="7608888" y="2938463"/>
              <a:ext cx="128588" cy="68263"/>
            </a:xfrm>
            <a:custGeom>
              <a:avLst/>
              <a:gdLst>
                <a:gd name="T0" fmla="*/ 242 w 242"/>
                <a:gd name="T1" fmla="*/ 41 h 129"/>
                <a:gd name="T2" fmla="*/ 15 w 242"/>
                <a:gd name="T3" fmla="*/ 129 h 129"/>
                <a:gd name="T4" fmla="*/ 0 w 242"/>
                <a:gd name="T5" fmla="*/ 90 h 129"/>
                <a:gd name="T6" fmla="*/ 226 w 242"/>
                <a:gd name="T7" fmla="*/ 0 h 129"/>
                <a:gd name="T8" fmla="*/ 242 w 242"/>
                <a:gd name="T9" fmla="*/ 41 h 129"/>
              </a:gdLst>
              <a:ahLst/>
              <a:cxnLst>
                <a:cxn ang="0">
                  <a:pos x="T0" y="T1"/>
                </a:cxn>
                <a:cxn ang="0">
                  <a:pos x="T2" y="T3"/>
                </a:cxn>
                <a:cxn ang="0">
                  <a:pos x="T4" y="T5"/>
                </a:cxn>
                <a:cxn ang="0">
                  <a:pos x="T6" y="T7"/>
                </a:cxn>
                <a:cxn ang="0">
                  <a:pos x="T8" y="T9"/>
                </a:cxn>
              </a:cxnLst>
              <a:rect l="0" t="0" r="r" b="b"/>
              <a:pathLst>
                <a:path w="242" h="129">
                  <a:moveTo>
                    <a:pt x="242" y="41"/>
                  </a:moveTo>
                  <a:lnTo>
                    <a:pt x="15" y="129"/>
                  </a:lnTo>
                  <a:lnTo>
                    <a:pt x="0" y="90"/>
                  </a:lnTo>
                  <a:lnTo>
                    <a:pt x="226" y="0"/>
                  </a:lnTo>
                  <a:lnTo>
                    <a:pt x="24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6" name="Freeform 145">
              <a:extLst>
                <a:ext uri="{FF2B5EF4-FFF2-40B4-BE49-F238E27FC236}">
                  <a16:creationId xmlns:a16="http://schemas.microsoft.com/office/drawing/2014/main" id="{D812BA81-46EB-49C3-9FD7-EACA836C03E8}"/>
                </a:ext>
              </a:extLst>
            </p:cNvPr>
            <p:cNvSpPr>
              <a:spLocks/>
            </p:cNvSpPr>
            <p:nvPr/>
          </p:nvSpPr>
          <p:spPr bwMode="auto">
            <a:xfrm>
              <a:off x="7594601" y="2894013"/>
              <a:ext cx="127000" cy="73025"/>
            </a:xfrm>
            <a:custGeom>
              <a:avLst/>
              <a:gdLst>
                <a:gd name="T0" fmla="*/ 240 w 240"/>
                <a:gd name="T1" fmla="*/ 41 h 136"/>
                <a:gd name="T2" fmla="*/ 17 w 240"/>
                <a:gd name="T3" fmla="*/ 136 h 136"/>
                <a:gd name="T4" fmla="*/ 0 w 240"/>
                <a:gd name="T5" fmla="*/ 96 h 136"/>
                <a:gd name="T6" fmla="*/ 225 w 240"/>
                <a:gd name="T7" fmla="*/ 0 h 136"/>
                <a:gd name="T8" fmla="*/ 240 w 240"/>
                <a:gd name="T9" fmla="*/ 41 h 136"/>
              </a:gdLst>
              <a:ahLst/>
              <a:cxnLst>
                <a:cxn ang="0">
                  <a:pos x="T0" y="T1"/>
                </a:cxn>
                <a:cxn ang="0">
                  <a:pos x="T2" y="T3"/>
                </a:cxn>
                <a:cxn ang="0">
                  <a:pos x="T4" y="T5"/>
                </a:cxn>
                <a:cxn ang="0">
                  <a:pos x="T6" y="T7"/>
                </a:cxn>
                <a:cxn ang="0">
                  <a:pos x="T8" y="T9"/>
                </a:cxn>
              </a:cxnLst>
              <a:rect l="0" t="0" r="r" b="b"/>
              <a:pathLst>
                <a:path w="240" h="136">
                  <a:moveTo>
                    <a:pt x="240" y="41"/>
                  </a:moveTo>
                  <a:lnTo>
                    <a:pt x="17" y="136"/>
                  </a:lnTo>
                  <a:lnTo>
                    <a:pt x="0" y="96"/>
                  </a:lnTo>
                  <a:lnTo>
                    <a:pt x="225" y="0"/>
                  </a:lnTo>
                  <a:lnTo>
                    <a:pt x="24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7" name="Freeform 146">
              <a:extLst>
                <a:ext uri="{FF2B5EF4-FFF2-40B4-BE49-F238E27FC236}">
                  <a16:creationId xmlns:a16="http://schemas.microsoft.com/office/drawing/2014/main" id="{3758EF19-7AD5-4B3F-A797-5BA80125F451}"/>
                </a:ext>
              </a:extLst>
            </p:cNvPr>
            <p:cNvSpPr>
              <a:spLocks/>
            </p:cNvSpPr>
            <p:nvPr/>
          </p:nvSpPr>
          <p:spPr bwMode="auto">
            <a:xfrm>
              <a:off x="7578726" y="2851151"/>
              <a:ext cx="125413" cy="74613"/>
            </a:xfrm>
            <a:custGeom>
              <a:avLst/>
              <a:gdLst>
                <a:gd name="T0" fmla="*/ 239 w 239"/>
                <a:gd name="T1" fmla="*/ 40 h 141"/>
                <a:gd name="T2" fmla="*/ 18 w 239"/>
                <a:gd name="T3" fmla="*/ 141 h 141"/>
                <a:gd name="T4" fmla="*/ 0 w 239"/>
                <a:gd name="T5" fmla="*/ 101 h 141"/>
                <a:gd name="T6" fmla="*/ 221 w 239"/>
                <a:gd name="T7" fmla="*/ 0 h 141"/>
                <a:gd name="T8" fmla="*/ 239 w 239"/>
                <a:gd name="T9" fmla="*/ 40 h 141"/>
              </a:gdLst>
              <a:ahLst/>
              <a:cxnLst>
                <a:cxn ang="0">
                  <a:pos x="T0" y="T1"/>
                </a:cxn>
                <a:cxn ang="0">
                  <a:pos x="T2" y="T3"/>
                </a:cxn>
                <a:cxn ang="0">
                  <a:pos x="T4" y="T5"/>
                </a:cxn>
                <a:cxn ang="0">
                  <a:pos x="T6" y="T7"/>
                </a:cxn>
                <a:cxn ang="0">
                  <a:pos x="T8" y="T9"/>
                </a:cxn>
              </a:cxnLst>
              <a:rect l="0" t="0" r="r" b="b"/>
              <a:pathLst>
                <a:path w="239" h="141">
                  <a:moveTo>
                    <a:pt x="239" y="40"/>
                  </a:moveTo>
                  <a:lnTo>
                    <a:pt x="18" y="141"/>
                  </a:lnTo>
                  <a:lnTo>
                    <a:pt x="0" y="101"/>
                  </a:lnTo>
                  <a:lnTo>
                    <a:pt x="221" y="0"/>
                  </a:lnTo>
                  <a:lnTo>
                    <a:pt x="23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8" name="Freeform 147">
              <a:extLst>
                <a:ext uri="{FF2B5EF4-FFF2-40B4-BE49-F238E27FC236}">
                  <a16:creationId xmlns:a16="http://schemas.microsoft.com/office/drawing/2014/main" id="{9EF120BE-A2C6-4FCA-B02A-AEE85A8A6098}"/>
                </a:ext>
              </a:extLst>
            </p:cNvPr>
            <p:cNvSpPr>
              <a:spLocks/>
            </p:cNvSpPr>
            <p:nvPr/>
          </p:nvSpPr>
          <p:spPr bwMode="auto">
            <a:xfrm>
              <a:off x="7561263" y="2809876"/>
              <a:ext cx="125413" cy="77788"/>
            </a:xfrm>
            <a:custGeom>
              <a:avLst/>
              <a:gdLst>
                <a:gd name="T0" fmla="*/ 237 w 237"/>
                <a:gd name="T1" fmla="*/ 38 h 146"/>
                <a:gd name="T2" fmla="*/ 18 w 237"/>
                <a:gd name="T3" fmla="*/ 146 h 146"/>
                <a:gd name="T4" fmla="*/ 0 w 237"/>
                <a:gd name="T5" fmla="*/ 106 h 146"/>
                <a:gd name="T6" fmla="*/ 217 w 237"/>
                <a:gd name="T7" fmla="*/ 0 h 146"/>
                <a:gd name="T8" fmla="*/ 237 w 237"/>
                <a:gd name="T9" fmla="*/ 38 h 146"/>
              </a:gdLst>
              <a:ahLst/>
              <a:cxnLst>
                <a:cxn ang="0">
                  <a:pos x="T0" y="T1"/>
                </a:cxn>
                <a:cxn ang="0">
                  <a:pos x="T2" y="T3"/>
                </a:cxn>
                <a:cxn ang="0">
                  <a:pos x="T4" y="T5"/>
                </a:cxn>
                <a:cxn ang="0">
                  <a:pos x="T6" y="T7"/>
                </a:cxn>
                <a:cxn ang="0">
                  <a:pos x="T8" y="T9"/>
                </a:cxn>
              </a:cxnLst>
              <a:rect l="0" t="0" r="r" b="b"/>
              <a:pathLst>
                <a:path w="237" h="146">
                  <a:moveTo>
                    <a:pt x="237" y="38"/>
                  </a:moveTo>
                  <a:lnTo>
                    <a:pt x="18" y="146"/>
                  </a:lnTo>
                  <a:lnTo>
                    <a:pt x="0" y="106"/>
                  </a:lnTo>
                  <a:lnTo>
                    <a:pt x="217" y="0"/>
                  </a:lnTo>
                  <a:lnTo>
                    <a:pt x="2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59" name="Freeform 148">
              <a:extLst>
                <a:ext uri="{FF2B5EF4-FFF2-40B4-BE49-F238E27FC236}">
                  <a16:creationId xmlns:a16="http://schemas.microsoft.com/office/drawing/2014/main" id="{407DF57F-2F35-404B-B0F3-27E3B598D881}"/>
                </a:ext>
              </a:extLst>
            </p:cNvPr>
            <p:cNvSpPr>
              <a:spLocks/>
            </p:cNvSpPr>
            <p:nvPr/>
          </p:nvSpPr>
          <p:spPr bwMode="auto">
            <a:xfrm>
              <a:off x="7542213" y="2767013"/>
              <a:ext cx="125413" cy="80963"/>
            </a:xfrm>
            <a:custGeom>
              <a:avLst/>
              <a:gdLst>
                <a:gd name="T0" fmla="*/ 236 w 236"/>
                <a:gd name="T1" fmla="*/ 39 h 151"/>
                <a:gd name="T2" fmla="*/ 21 w 236"/>
                <a:gd name="T3" fmla="*/ 151 h 151"/>
                <a:gd name="T4" fmla="*/ 0 w 236"/>
                <a:gd name="T5" fmla="*/ 113 h 151"/>
                <a:gd name="T6" fmla="*/ 217 w 236"/>
                <a:gd name="T7" fmla="*/ 0 h 151"/>
                <a:gd name="T8" fmla="*/ 236 w 236"/>
                <a:gd name="T9" fmla="*/ 39 h 151"/>
              </a:gdLst>
              <a:ahLst/>
              <a:cxnLst>
                <a:cxn ang="0">
                  <a:pos x="T0" y="T1"/>
                </a:cxn>
                <a:cxn ang="0">
                  <a:pos x="T2" y="T3"/>
                </a:cxn>
                <a:cxn ang="0">
                  <a:pos x="T4" y="T5"/>
                </a:cxn>
                <a:cxn ang="0">
                  <a:pos x="T6" y="T7"/>
                </a:cxn>
                <a:cxn ang="0">
                  <a:pos x="T8" y="T9"/>
                </a:cxn>
              </a:cxnLst>
              <a:rect l="0" t="0" r="r" b="b"/>
              <a:pathLst>
                <a:path w="236" h="151">
                  <a:moveTo>
                    <a:pt x="236" y="39"/>
                  </a:moveTo>
                  <a:lnTo>
                    <a:pt x="21" y="151"/>
                  </a:lnTo>
                  <a:lnTo>
                    <a:pt x="0" y="113"/>
                  </a:lnTo>
                  <a:lnTo>
                    <a:pt x="217" y="0"/>
                  </a:lnTo>
                  <a:lnTo>
                    <a:pt x="236"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0" name="Freeform 149">
              <a:extLst>
                <a:ext uri="{FF2B5EF4-FFF2-40B4-BE49-F238E27FC236}">
                  <a16:creationId xmlns:a16="http://schemas.microsoft.com/office/drawing/2014/main" id="{C759C0C2-038A-4948-BB8D-840F4DD9A57B}"/>
                </a:ext>
              </a:extLst>
            </p:cNvPr>
            <p:cNvSpPr>
              <a:spLocks/>
            </p:cNvSpPr>
            <p:nvPr/>
          </p:nvSpPr>
          <p:spPr bwMode="auto">
            <a:xfrm>
              <a:off x="7523163" y="2725738"/>
              <a:ext cx="123825" cy="82550"/>
            </a:xfrm>
            <a:custGeom>
              <a:avLst/>
              <a:gdLst>
                <a:gd name="T0" fmla="*/ 233 w 233"/>
                <a:gd name="T1" fmla="*/ 38 h 156"/>
                <a:gd name="T2" fmla="*/ 21 w 233"/>
                <a:gd name="T3" fmla="*/ 156 h 156"/>
                <a:gd name="T4" fmla="*/ 0 w 233"/>
                <a:gd name="T5" fmla="*/ 119 h 156"/>
                <a:gd name="T6" fmla="*/ 213 w 233"/>
                <a:gd name="T7" fmla="*/ 0 h 156"/>
                <a:gd name="T8" fmla="*/ 233 w 233"/>
                <a:gd name="T9" fmla="*/ 38 h 156"/>
              </a:gdLst>
              <a:ahLst/>
              <a:cxnLst>
                <a:cxn ang="0">
                  <a:pos x="T0" y="T1"/>
                </a:cxn>
                <a:cxn ang="0">
                  <a:pos x="T2" y="T3"/>
                </a:cxn>
                <a:cxn ang="0">
                  <a:pos x="T4" y="T5"/>
                </a:cxn>
                <a:cxn ang="0">
                  <a:pos x="T6" y="T7"/>
                </a:cxn>
                <a:cxn ang="0">
                  <a:pos x="T8" y="T9"/>
                </a:cxn>
              </a:cxnLst>
              <a:rect l="0" t="0" r="r" b="b"/>
              <a:pathLst>
                <a:path w="233" h="156">
                  <a:moveTo>
                    <a:pt x="233" y="38"/>
                  </a:moveTo>
                  <a:lnTo>
                    <a:pt x="21" y="156"/>
                  </a:lnTo>
                  <a:lnTo>
                    <a:pt x="0" y="119"/>
                  </a:lnTo>
                  <a:lnTo>
                    <a:pt x="213" y="0"/>
                  </a:lnTo>
                  <a:lnTo>
                    <a:pt x="23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1" name="Freeform 150">
              <a:extLst>
                <a:ext uri="{FF2B5EF4-FFF2-40B4-BE49-F238E27FC236}">
                  <a16:creationId xmlns:a16="http://schemas.microsoft.com/office/drawing/2014/main" id="{B0C81E43-9BD1-4DDA-82A0-02B160BD54AA}"/>
                </a:ext>
              </a:extLst>
            </p:cNvPr>
            <p:cNvSpPr>
              <a:spLocks/>
            </p:cNvSpPr>
            <p:nvPr/>
          </p:nvSpPr>
          <p:spPr bwMode="auto">
            <a:xfrm>
              <a:off x="7504113" y="2686051"/>
              <a:ext cx="122238" cy="85725"/>
            </a:xfrm>
            <a:custGeom>
              <a:avLst/>
              <a:gdLst>
                <a:gd name="T0" fmla="*/ 232 w 232"/>
                <a:gd name="T1" fmla="*/ 37 h 162"/>
                <a:gd name="T2" fmla="*/ 21 w 232"/>
                <a:gd name="T3" fmla="*/ 162 h 162"/>
                <a:gd name="T4" fmla="*/ 0 w 232"/>
                <a:gd name="T5" fmla="*/ 124 h 162"/>
                <a:gd name="T6" fmla="*/ 210 w 232"/>
                <a:gd name="T7" fmla="*/ 0 h 162"/>
                <a:gd name="T8" fmla="*/ 232 w 232"/>
                <a:gd name="T9" fmla="*/ 37 h 162"/>
              </a:gdLst>
              <a:ahLst/>
              <a:cxnLst>
                <a:cxn ang="0">
                  <a:pos x="T0" y="T1"/>
                </a:cxn>
                <a:cxn ang="0">
                  <a:pos x="T2" y="T3"/>
                </a:cxn>
                <a:cxn ang="0">
                  <a:pos x="T4" y="T5"/>
                </a:cxn>
                <a:cxn ang="0">
                  <a:pos x="T6" y="T7"/>
                </a:cxn>
                <a:cxn ang="0">
                  <a:pos x="T8" y="T9"/>
                </a:cxn>
              </a:cxnLst>
              <a:rect l="0" t="0" r="r" b="b"/>
              <a:pathLst>
                <a:path w="232" h="162">
                  <a:moveTo>
                    <a:pt x="232" y="37"/>
                  </a:moveTo>
                  <a:lnTo>
                    <a:pt x="21" y="162"/>
                  </a:lnTo>
                  <a:lnTo>
                    <a:pt x="0" y="124"/>
                  </a:lnTo>
                  <a:lnTo>
                    <a:pt x="210" y="0"/>
                  </a:lnTo>
                  <a:lnTo>
                    <a:pt x="23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2" name="Freeform 151">
              <a:extLst>
                <a:ext uri="{FF2B5EF4-FFF2-40B4-BE49-F238E27FC236}">
                  <a16:creationId xmlns:a16="http://schemas.microsoft.com/office/drawing/2014/main" id="{B9D8722E-1672-4A72-99E6-609ABC434CB5}"/>
                </a:ext>
              </a:extLst>
            </p:cNvPr>
            <p:cNvSpPr>
              <a:spLocks/>
            </p:cNvSpPr>
            <p:nvPr/>
          </p:nvSpPr>
          <p:spPr bwMode="auto">
            <a:xfrm>
              <a:off x="7481888" y="2646363"/>
              <a:ext cx="122238" cy="87313"/>
            </a:xfrm>
            <a:custGeom>
              <a:avLst/>
              <a:gdLst>
                <a:gd name="T0" fmla="*/ 229 w 229"/>
                <a:gd name="T1" fmla="*/ 35 h 166"/>
                <a:gd name="T2" fmla="*/ 23 w 229"/>
                <a:gd name="T3" fmla="*/ 166 h 166"/>
                <a:gd name="T4" fmla="*/ 0 w 229"/>
                <a:gd name="T5" fmla="*/ 129 h 166"/>
                <a:gd name="T6" fmla="*/ 206 w 229"/>
                <a:gd name="T7" fmla="*/ 0 h 166"/>
                <a:gd name="T8" fmla="*/ 229 w 229"/>
                <a:gd name="T9" fmla="*/ 35 h 166"/>
              </a:gdLst>
              <a:ahLst/>
              <a:cxnLst>
                <a:cxn ang="0">
                  <a:pos x="T0" y="T1"/>
                </a:cxn>
                <a:cxn ang="0">
                  <a:pos x="T2" y="T3"/>
                </a:cxn>
                <a:cxn ang="0">
                  <a:pos x="T4" y="T5"/>
                </a:cxn>
                <a:cxn ang="0">
                  <a:pos x="T6" y="T7"/>
                </a:cxn>
                <a:cxn ang="0">
                  <a:pos x="T8" y="T9"/>
                </a:cxn>
              </a:cxnLst>
              <a:rect l="0" t="0" r="r" b="b"/>
              <a:pathLst>
                <a:path w="229" h="166">
                  <a:moveTo>
                    <a:pt x="229" y="35"/>
                  </a:moveTo>
                  <a:lnTo>
                    <a:pt x="23" y="166"/>
                  </a:lnTo>
                  <a:lnTo>
                    <a:pt x="0" y="129"/>
                  </a:lnTo>
                  <a:lnTo>
                    <a:pt x="206" y="0"/>
                  </a:lnTo>
                  <a:lnTo>
                    <a:pt x="229"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3" name="Freeform 152">
              <a:extLst>
                <a:ext uri="{FF2B5EF4-FFF2-40B4-BE49-F238E27FC236}">
                  <a16:creationId xmlns:a16="http://schemas.microsoft.com/office/drawing/2014/main" id="{6DDC1E8F-A3FD-4B37-B7C2-C7D5AABA826F}"/>
                </a:ext>
              </a:extLst>
            </p:cNvPr>
            <p:cNvSpPr>
              <a:spLocks/>
            </p:cNvSpPr>
            <p:nvPr/>
          </p:nvSpPr>
          <p:spPr bwMode="auto">
            <a:xfrm>
              <a:off x="7461251" y="2605088"/>
              <a:ext cx="119063" cy="92075"/>
            </a:xfrm>
            <a:custGeom>
              <a:avLst/>
              <a:gdLst>
                <a:gd name="T0" fmla="*/ 225 w 225"/>
                <a:gd name="T1" fmla="*/ 37 h 172"/>
                <a:gd name="T2" fmla="*/ 23 w 225"/>
                <a:gd name="T3" fmla="*/ 172 h 172"/>
                <a:gd name="T4" fmla="*/ 0 w 225"/>
                <a:gd name="T5" fmla="*/ 136 h 172"/>
                <a:gd name="T6" fmla="*/ 202 w 225"/>
                <a:gd name="T7" fmla="*/ 0 h 172"/>
                <a:gd name="T8" fmla="*/ 225 w 225"/>
                <a:gd name="T9" fmla="*/ 37 h 172"/>
              </a:gdLst>
              <a:ahLst/>
              <a:cxnLst>
                <a:cxn ang="0">
                  <a:pos x="T0" y="T1"/>
                </a:cxn>
                <a:cxn ang="0">
                  <a:pos x="T2" y="T3"/>
                </a:cxn>
                <a:cxn ang="0">
                  <a:pos x="T4" y="T5"/>
                </a:cxn>
                <a:cxn ang="0">
                  <a:pos x="T6" y="T7"/>
                </a:cxn>
                <a:cxn ang="0">
                  <a:pos x="T8" y="T9"/>
                </a:cxn>
              </a:cxnLst>
              <a:rect l="0" t="0" r="r" b="b"/>
              <a:pathLst>
                <a:path w="225" h="172">
                  <a:moveTo>
                    <a:pt x="225" y="37"/>
                  </a:moveTo>
                  <a:lnTo>
                    <a:pt x="23" y="172"/>
                  </a:lnTo>
                  <a:lnTo>
                    <a:pt x="0" y="136"/>
                  </a:lnTo>
                  <a:lnTo>
                    <a:pt x="202" y="0"/>
                  </a:lnTo>
                  <a:lnTo>
                    <a:pt x="2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4" name="Freeform 153">
              <a:extLst>
                <a:ext uri="{FF2B5EF4-FFF2-40B4-BE49-F238E27FC236}">
                  <a16:creationId xmlns:a16="http://schemas.microsoft.com/office/drawing/2014/main" id="{330269E0-6740-4EEC-A3C2-A70FB7A8B47F}"/>
                </a:ext>
              </a:extLst>
            </p:cNvPr>
            <p:cNvSpPr>
              <a:spLocks/>
            </p:cNvSpPr>
            <p:nvPr/>
          </p:nvSpPr>
          <p:spPr bwMode="auto">
            <a:xfrm>
              <a:off x="7437438" y="2566988"/>
              <a:ext cx="119063" cy="93663"/>
            </a:xfrm>
            <a:custGeom>
              <a:avLst/>
              <a:gdLst>
                <a:gd name="T0" fmla="*/ 225 w 225"/>
                <a:gd name="T1" fmla="*/ 36 h 177"/>
                <a:gd name="T2" fmla="*/ 25 w 225"/>
                <a:gd name="T3" fmla="*/ 177 h 177"/>
                <a:gd name="T4" fmla="*/ 0 w 225"/>
                <a:gd name="T5" fmla="*/ 141 h 177"/>
                <a:gd name="T6" fmla="*/ 200 w 225"/>
                <a:gd name="T7" fmla="*/ 0 h 177"/>
                <a:gd name="T8" fmla="*/ 225 w 225"/>
                <a:gd name="T9" fmla="*/ 36 h 177"/>
              </a:gdLst>
              <a:ahLst/>
              <a:cxnLst>
                <a:cxn ang="0">
                  <a:pos x="T0" y="T1"/>
                </a:cxn>
                <a:cxn ang="0">
                  <a:pos x="T2" y="T3"/>
                </a:cxn>
                <a:cxn ang="0">
                  <a:pos x="T4" y="T5"/>
                </a:cxn>
                <a:cxn ang="0">
                  <a:pos x="T6" y="T7"/>
                </a:cxn>
                <a:cxn ang="0">
                  <a:pos x="T8" y="T9"/>
                </a:cxn>
              </a:cxnLst>
              <a:rect l="0" t="0" r="r" b="b"/>
              <a:pathLst>
                <a:path w="225" h="177">
                  <a:moveTo>
                    <a:pt x="225" y="36"/>
                  </a:moveTo>
                  <a:lnTo>
                    <a:pt x="25" y="177"/>
                  </a:lnTo>
                  <a:lnTo>
                    <a:pt x="0" y="141"/>
                  </a:lnTo>
                  <a:lnTo>
                    <a:pt x="200" y="0"/>
                  </a:lnTo>
                  <a:lnTo>
                    <a:pt x="22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5" name="Freeform 154">
              <a:extLst>
                <a:ext uri="{FF2B5EF4-FFF2-40B4-BE49-F238E27FC236}">
                  <a16:creationId xmlns:a16="http://schemas.microsoft.com/office/drawing/2014/main" id="{D78FF435-A808-4BA6-AA7F-1EC4CA9D5AD4}"/>
                </a:ext>
              </a:extLst>
            </p:cNvPr>
            <p:cNvSpPr>
              <a:spLocks/>
            </p:cNvSpPr>
            <p:nvPr/>
          </p:nvSpPr>
          <p:spPr bwMode="auto">
            <a:xfrm>
              <a:off x="7413626" y="2528888"/>
              <a:ext cx="117475" cy="95250"/>
            </a:xfrm>
            <a:custGeom>
              <a:avLst/>
              <a:gdLst>
                <a:gd name="T0" fmla="*/ 220 w 220"/>
                <a:gd name="T1" fmla="*/ 35 h 181"/>
                <a:gd name="T2" fmla="*/ 25 w 220"/>
                <a:gd name="T3" fmla="*/ 181 h 181"/>
                <a:gd name="T4" fmla="*/ 0 w 220"/>
                <a:gd name="T5" fmla="*/ 145 h 181"/>
                <a:gd name="T6" fmla="*/ 194 w 220"/>
                <a:gd name="T7" fmla="*/ 0 h 181"/>
                <a:gd name="T8" fmla="*/ 220 w 220"/>
                <a:gd name="T9" fmla="*/ 35 h 181"/>
              </a:gdLst>
              <a:ahLst/>
              <a:cxnLst>
                <a:cxn ang="0">
                  <a:pos x="T0" y="T1"/>
                </a:cxn>
                <a:cxn ang="0">
                  <a:pos x="T2" y="T3"/>
                </a:cxn>
                <a:cxn ang="0">
                  <a:pos x="T4" y="T5"/>
                </a:cxn>
                <a:cxn ang="0">
                  <a:pos x="T6" y="T7"/>
                </a:cxn>
                <a:cxn ang="0">
                  <a:pos x="T8" y="T9"/>
                </a:cxn>
              </a:cxnLst>
              <a:rect l="0" t="0" r="r" b="b"/>
              <a:pathLst>
                <a:path w="220" h="181">
                  <a:moveTo>
                    <a:pt x="220" y="35"/>
                  </a:moveTo>
                  <a:lnTo>
                    <a:pt x="25" y="181"/>
                  </a:lnTo>
                  <a:lnTo>
                    <a:pt x="0" y="145"/>
                  </a:lnTo>
                  <a:lnTo>
                    <a:pt x="194" y="0"/>
                  </a:lnTo>
                  <a:lnTo>
                    <a:pt x="22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6" name="Freeform 155">
              <a:extLst>
                <a:ext uri="{FF2B5EF4-FFF2-40B4-BE49-F238E27FC236}">
                  <a16:creationId xmlns:a16="http://schemas.microsoft.com/office/drawing/2014/main" id="{0384F47E-C3AC-4855-AE0F-66305B2DF903}"/>
                </a:ext>
              </a:extLst>
            </p:cNvPr>
            <p:cNvSpPr>
              <a:spLocks/>
            </p:cNvSpPr>
            <p:nvPr/>
          </p:nvSpPr>
          <p:spPr bwMode="auto">
            <a:xfrm>
              <a:off x="7388226" y="2490788"/>
              <a:ext cx="115888" cy="98425"/>
            </a:xfrm>
            <a:custGeom>
              <a:avLst/>
              <a:gdLst>
                <a:gd name="T0" fmla="*/ 218 w 218"/>
                <a:gd name="T1" fmla="*/ 35 h 186"/>
                <a:gd name="T2" fmla="*/ 27 w 218"/>
                <a:gd name="T3" fmla="*/ 186 h 186"/>
                <a:gd name="T4" fmla="*/ 0 w 218"/>
                <a:gd name="T5" fmla="*/ 152 h 186"/>
                <a:gd name="T6" fmla="*/ 192 w 218"/>
                <a:gd name="T7" fmla="*/ 0 h 186"/>
                <a:gd name="T8" fmla="*/ 218 w 218"/>
                <a:gd name="T9" fmla="*/ 35 h 186"/>
              </a:gdLst>
              <a:ahLst/>
              <a:cxnLst>
                <a:cxn ang="0">
                  <a:pos x="T0" y="T1"/>
                </a:cxn>
                <a:cxn ang="0">
                  <a:pos x="T2" y="T3"/>
                </a:cxn>
                <a:cxn ang="0">
                  <a:pos x="T4" y="T5"/>
                </a:cxn>
                <a:cxn ang="0">
                  <a:pos x="T6" y="T7"/>
                </a:cxn>
                <a:cxn ang="0">
                  <a:pos x="T8" y="T9"/>
                </a:cxn>
              </a:cxnLst>
              <a:rect l="0" t="0" r="r" b="b"/>
              <a:pathLst>
                <a:path w="218" h="186">
                  <a:moveTo>
                    <a:pt x="218" y="35"/>
                  </a:moveTo>
                  <a:lnTo>
                    <a:pt x="27" y="186"/>
                  </a:lnTo>
                  <a:lnTo>
                    <a:pt x="0" y="152"/>
                  </a:lnTo>
                  <a:lnTo>
                    <a:pt x="192" y="0"/>
                  </a:lnTo>
                  <a:lnTo>
                    <a:pt x="21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7" name="Freeform 156">
              <a:extLst>
                <a:ext uri="{FF2B5EF4-FFF2-40B4-BE49-F238E27FC236}">
                  <a16:creationId xmlns:a16="http://schemas.microsoft.com/office/drawing/2014/main" id="{AA360FBC-EBC1-4905-A214-34417265C038}"/>
                </a:ext>
              </a:extLst>
            </p:cNvPr>
            <p:cNvSpPr>
              <a:spLocks/>
            </p:cNvSpPr>
            <p:nvPr/>
          </p:nvSpPr>
          <p:spPr bwMode="auto">
            <a:xfrm>
              <a:off x="7362826" y="2454276"/>
              <a:ext cx="114300" cy="100013"/>
            </a:xfrm>
            <a:custGeom>
              <a:avLst/>
              <a:gdLst>
                <a:gd name="T0" fmla="*/ 216 w 216"/>
                <a:gd name="T1" fmla="*/ 33 h 190"/>
                <a:gd name="T2" fmla="*/ 29 w 216"/>
                <a:gd name="T3" fmla="*/ 190 h 190"/>
                <a:gd name="T4" fmla="*/ 0 w 216"/>
                <a:gd name="T5" fmla="*/ 156 h 190"/>
                <a:gd name="T6" fmla="*/ 189 w 216"/>
                <a:gd name="T7" fmla="*/ 0 h 190"/>
                <a:gd name="T8" fmla="*/ 216 w 216"/>
                <a:gd name="T9" fmla="*/ 33 h 190"/>
              </a:gdLst>
              <a:ahLst/>
              <a:cxnLst>
                <a:cxn ang="0">
                  <a:pos x="T0" y="T1"/>
                </a:cxn>
                <a:cxn ang="0">
                  <a:pos x="T2" y="T3"/>
                </a:cxn>
                <a:cxn ang="0">
                  <a:pos x="T4" y="T5"/>
                </a:cxn>
                <a:cxn ang="0">
                  <a:pos x="T6" y="T7"/>
                </a:cxn>
                <a:cxn ang="0">
                  <a:pos x="T8" y="T9"/>
                </a:cxn>
              </a:cxnLst>
              <a:rect l="0" t="0" r="r" b="b"/>
              <a:pathLst>
                <a:path w="216" h="190">
                  <a:moveTo>
                    <a:pt x="216" y="33"/>
                  </a:moveTo>
                  <a:lnTo>
                    <a:pt x="29" y="190"/>
                  </a:lnTo>
                  <a:lnTo>
                    <a:pt x="0" y="156"/>
                  </a:lnTo>
                  <a:lnTo>
                    <a:pt x="189" y="0"/>
                  </a:lnTo>
                  <a:lnTo>
                    <a:pt x="2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8" name="Freeform 157">
              <a:extLst>
                <a:ext uri="{FF2B5EF4-FFF2-40B4-BE49-F238E27FC236}">
                  <a16:creationId xmlns:a16="http://schemas.microsoft.com/office/drawing/2014/main" id="{F9E9BF8A-2F77-42A4-B55D-E0AE043B525C}"/>
                </a:ext>
              </a:extLst>
            </p:cNvPr>
            <p:cNvSpPr>
              <a:spLocks/>
            </p:cNvSpPr>
            <p:nvPr/>
          </p:nvSpPr>
          <p:spPr bwMode="auto">
            <a:xfrm>
              <a:off x="7335838" y="2417763"/>
              <a:ext cx="112713" cy="103188"/>
            </a:xfrm>
            <a:custGeom>
              <a:avLst/>
              <a:gdLst>
                <a:gd name="T0" fmla="*/ 213 w 213"/>
                <a:gd name="T1" fmla="*/ 32 h 194"/>
                <a:gd name="T2" fmla="*/ 29 w 213"/>
                <a:gd name="T3" fmla="*/ 194 h 194"/>
                <a:gd name="T4" fmla="*/ 0 w 213"/>
                <a:gd name="T5" fmla="*/ 160 h 194"/>
                <a:gd name="T6" fmla="*/ 185 w 213"/>
                <a:gd name="T7" fmla="*/ 0 h 194"/>
                <a:gd name="T8" fmla="*/ 213 w 213"/>
                <a:gd name="T9" fmla="*/ 32 h 194"/>
              </a:gdLst>
              <a:ahLst/>
              <a:cxnLst>
                <a:cxn ang="0">
                  <a:pos x="T0" y="T1"/>
                </a:cxn>
                <a:cxn ang="0">
                  <a:pos x="T2" y="T3"/>
                </a:cxn>
                <a:cxn ang="0">
                  <a:pos x="T4" y="T5"/>
                </a:cxn>
                <a:cxn ang="0">
                  <a:pos x="T6" y="T7"/>
                </a:cxn>
                <a:cxn ang="0">
                  <a:pos x="T8" y="T9"/>
                </a:cxn>
              </a:cxnLst>
              <a:rect l="0" t="0" r="r" b="b"/>
              <a:pathLst>
                <a:path w="213" h="194">
                  <a:moveTo>
                    <a:pt x="213" y="32"/>
                  </a:moveTo>
                  <a:lnTo>
                    <a:pt x="29" y="194"/>
                  </a:lnTo>
                  <a:lnTo>
                    <a:pt x="0" y="160"/>
                  </a:lnTo>
                  <a:lnTo>
                    <a:pt x="185" y="0"/>
                  </a:lnTo>
                  <a:lnTo>
                    <a:pt x="213"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69" name="Freeform 211">
              <a:extLst>
                <a:ext uri="{FF2B5EF4-FFF2-40B4-BE49-F238E27FC236}">
                  <a16:creationId xmlns:a16="http://schemas.microsoft.com/office/drawing/2014/main" id="{9AAB2885-2FD0-4E3C-8F87-198BB59D81B3}"/>
                </a:ext>
              </a:extLst>
            </p:cNvPr>
            <p:cNvSpPr>
              <a:spLocks/>
            </p:cNvSpPr>
            <p:nvPr/>
          </p:nvSpPr>
          <p:spPr bwMode="auto">
            <a:xfrm>
              <a:off x="4725988" y="2435225"/>
              <a:ext cx="117475" cy="96838"/>
            </a:xfrm>
            <a:custGeom>
              <a:avLst/>
              <a:gdLst>
                <a:gd name="T0" fmla="*/ 26 w 220"/>
                <a:gd name="T1" fmla="*/ 0 h 183"/>
                <a:gd name="T2" fmla="*/ 220 w 220"/>
                <a:gd name="T3" fmla="*/ 149 h 183"/>
                <a:gd name="T4" fmla="*/ 193 w 220"/>
                <a:gd name="T5" fmla="*/ 183 h 183"/>
                <a:gd name="T6" fmla="*/ 0 w 220"/>
                <a:gd name="T7" fmla="*/ 35 h 183"/>
                <a:gd name="T8" fmla="*/ 26 w 220"/>
                <a:gd name="T9" fmla="*/ 0 h 183"/>
              </a:gdLst>
              <a:ahLst/>
              <a:cxnLst>
                <a:cxn ang="0">
                  <a:pos x="T0" y="T1"/>
                </a:cxn>
                <a:cxn ang="0">
                  <a:pos x="T2" y="T3"/>
                </a:cxn>
                <a:cxn ang="0">
                  <a:pos x="T4" y="T5"/>
                </a:cxn>
                <a:cxn ang="0">
                  <a:pos x="T6" y="T7"/>
                </a:cxn>
                <a:cxn ang="0">
                  <a:pos x="T8" y="T9"/>
                </a:cxn>
              </a:cxnLst>
              <a:rect l="0" t="0" r="r" b="b"/>
              <a:pathLst>
                <a:path w="220" h="183">
                  <a:moveTo>
                    <a:pt x="26" y="0"/>
                  </a:moveTo>
                  <a:lnTo>
                    <a:pt x="220" y="149"/>
                  </a:lnTo>
                  <a:lnTo>
                    <a:pt x="193" y="183"/>
                  </a:lnTo>
                  <a:lnTo>
                    <a:pt x="0" y="35"/>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0" name="Freeform 212">
              <a:extLst>
                <a:ext uri="{FF2B5EF4-FFF2-40B4-BE49-F238E27FC236}">
                  <a16:creationId xmlns:a16="http://schemas.microsoft.com/office/drawing/2014/main" id="{049E9C5C-5B27-480C-9C5C-14CD1945CEAC}"/>
                </a:ext>
              </a:extLst>
            </p:cNvPr>
            <p:cNvSpPr>
              <a:spLocks/>
            </p:cNvSpPr>
            <p:nvPr/>
          </p:nvSpPr>
          <p:spPr bwMode="auto">
            <a:xfrm>
              <a:off x="4699000" y="2471738"/>
              <a:ext cx="117475" cy="95250"/>
            </a:xfrm>
            <a:custGeom>
              <a:avLst/>
              <a:gdLst>
                <a:gd name="T0" fmla="*/ 24 w 222"/>
                <a:gd name="T1" fmla="*/ 0 h 179"/>
                <a:gd name="T2" fmla="*/ 222 w 222"/>
                <a:gd name="T3" fmla="*/ 144 h 179"/>
                <a:gd name="T4" fmla="*/ 196 w 222"/>
                <a:gd name="T5" fmla="*/ 179 h 179"/>
                <a:gd name="T6" fmla="*/ 0 w 222"/>
                <a:gd name="T7" fmla="*/ 35 h 179"/>
                <a:gd name="T8" fmla="*/ 24 w 222"/>
                <a:gd name="T9" fmla="*/ 0 h 179"/>
              </a:gdLst>
              <a:ahLst/>
              <a:cxnLst>
                <a:cxn ang="0">
                  <a:pos x="T0" y="T1"/>
                </a:cxn>
                <a:cxn ang="0">
                  <a:pos x="T2" y="T3"/>
                </a:cxn>
                <a:cxn ang="0">
                  <a:pos x="T4" y="T5"/>
                </a:cxn>
                <a:cxn ang="0">
                  <a:pos x="T6" y="T7"/>
                </a:cxn>
                <a:cxn ang="0">
                  <a:pos x="T8" y="T9"/>
                </a:cxn>
              </a:cxnLst>
              <a:rect l="0" t="0" r="r" b="b"/>
              <a:pathLst>
                <a:path w="222" h="179">
                  <a:moveTo>
                    <a:pt x="24" y="0"/>
                  </a:moveTo>
                  <a:lnTo>
                    <a:pt x="222" y="144"/>
                  </a:lnTo>
                  <a:lnTo>
                    <a:pt x="196" y="179"/>
                  </a:lnTo>
                  <a:lnTo>
                    <a:pt x="0" y="3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1" name="Freeform 213">
              <a:extLst>
                <a:ext uri="{FF2B5EF4-FFF2-40B4-BE49-F238E27FC236}">
                  <a16:creationId xmlns:a16="http://schemas.microsoft.com/office/drawing/2014/main" id="{E26B4EEB-4B8C-4B36-BE27-A86B51A5D840}"/>
                </a:ext>
              </a:extLst>
            </p:cNvPr>
            <p:cNvSpPr>
              <a:spLocks/>
            </p:cNvSpPr>
            <p:nvPr/>
          </p:nvSpPr>
          <p:spPr bwMode="auto">
            <a:xfrm>
              <a:off x="4672013" y="2508250"/>
              <a:ext cx="119063" cy="93663"/>
            </a:xfrm>
            <a:custGeom>
              <a:avLst/>
              <a:gdLst>
                <a:gd name="T0" fmla="*/ 24 w 224"/>
                <a:gd name="T1" fmla="*/ 0 h 175"/>
                <a:gd name="T2" fmla="*/ 224 w 224"/>
                <a:gd name="T3" fmla="*/ 139 h 175"/>
                <a:gd name="T4" fmla="*/ 201 w 224"/>
                <a:gd name="T5" fmla="*/ 175 h 175"/>
                <a:gd name="T6" fmla="*/ 0 w 224"/>
                <a:gd name="T7" fmla="*/ 36 h 175"/>
                <a:gd name="T8" fmla="*/ 24 w 224"/>
                <a:gd name="T9" fmla="*/ 0 h 175"/>
              </a:gdLst>
              <a:ahLst/>
              <a:cxnLst>
                <a:cxn ang="0">
                  <a:pos x="T0" y="T1"/>
                </a:cxn>
                <a:cxn ang="0">
                  <a:pos x="T2" y="T3"/>
                </a:cxn>
                <a:cxn ang="0">
                  <a:pos x="T4" y="T5"/>
                </a:cxn>
                <a:cxn ang="0">
                  <a:pos x="T6" y="T7"/>
                </a:cxn>
                <a:cxn ang="0">
                  <a:pos x="T8" y="T9"/>
                </a:cxn>
              </a:cxnLst>
              <a:rect l="0" t="0" r="r" b="b"/>
              <a:pathLst>
                <a:path w="224" h="175">
                  <a:moveTo>
                    <a:pt x="24" y="0"/>
                  </a:moveTo>
                  <a:lnTo>
                    <a:pt x="224" y="139"/>
                  </a:lnTo>
                  <a:lnTo>
                    <a:pt x="201" y="175"/>
                  </a:lnTo>
                  <a:lnTo>
                    <a:pt x="0" y="36"/>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2" name="Freeform 214">
              <a:extLst>
                <a:ext uri="{FF2B5EF4-FFF2-40B4-BE49-F238E27FC236}">
                  <a16:creationId xmlns:a16="http://schemas.microsoft.com/office/drawing/2014/main" id="{CE2EBE16-56BC-4EC6-9F07-A0D62297E237}"/>
                </a:ext>
              </a:extLst>
            </p:cNvPr>
            <p:cNvSpPr>
              <a:spLocks/>
            </p:cNvSpPr>
            <p:nvPr/>
          </p:nvSpPr>
          <p:spPr bwMode="auto">
            <a:xfrm>
              <a:off x="4646613" y="2546350"/>
              <a:ext cx="119063" cy="90488"/>
            </a:xfrm>
            <a:custGeom>
              <a:avLst/>
              <a:gdLst>
                <a:gd name="T0" fmla="*/ 23 w 227"/>
                <a:gd name="T1" fmla="*/ 0 h 171"/>
                <a:gd name="T2" fmla="*/ 227 w 227"/>
                <a:gd name="T3" fmla="*/ 134 h 171"/>
                <a:gd name="T4" fmla="*/ 204 w 227"/>
                <a:gd name="T5" fmla="*/ 171 h 171"/>
                <a:gd name="T6" fmla="*/ 0 w 227"/>
                <a:gd name="T7" fmla="*/ 38 h 171"/>
                <a:gd name="T8" fmla="*/ 23 w 227"/>
                <a:gd name="T9" fmla="*/ 0 h 171"/>
              </a:gdLst>
              <a:ahLst/>
              <a:cxnLst>
                <a:cxn ang="0">
                  <a:pos x="T0" y="T1"/>
                </a:cxn>
                <a:cxn ang="0">
                  <a:pos x="T2" y="T3"/>
                </a:cxn>
                <a:cxn ang="0">
                  <a:pos x="T4" y="T5"/>
                </a:cxn>
                <a:cxn ang="0">
                  <a:pos x="T6" y="T7"/>
                </a:cxn>
                <a:cxn ang="0">
                  <a:pos x="T8" y="T9"/>
                </a:cxn>
              </a:cxnLst>
              <a:rect l="0" t="0" r="r" b="b"/>
              <a:pathLst>
                <a:path w="227" h="171">
                  <a:moveTo>
                    <a:pt x="23" y="0"/>
                  </a:moveTo>
                  <a:lnTo>
                    <a:pt x="227" y="134"/>
                  </a:lnTo>
                  <a:lnTo>
                    <a:pt x="204" y="171"/>
                  </a:lnTo>
                  <a:lnTo>
                    <a:pt x="0" y="38"/>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3" name="Freeform 215">
              <a:extLst>
                <a:ext uri="{FF2B5EF4-FFF2-40B4-BE49-F238E27FC236}">
                  <a16:creationId xmlns:a16="http://schemas.microsoft.com/office/drawing/2014/main" id="{3649A589-8D5A-4F4A-8416-90A83DE8354D}"/>
                </a:ext>
              </a:extLst>
            </p:cNvPr>
            <p:cNvSpPr>
              <a:spLocks/>
            </p:cNvSpPr>
            <p:nvPr/>
          </p:nvSpPr>
          <p:spPr bwMode="auto">
            <a:xfrm>
              <a:off x="4621213" y="2584450"/>
              <a:ext cx="122238" cy="88900"/>
            </a:xfrm>
            <a:custGeom>
              <a:avLst/>
              <a:gdLst>
                <a:gd name="T0" fmla="*/ 23 w 230"/>
                <a:gd name="T1" fmla="*/ 0 h 166"/>
                <a:gd name="T2" fmla="*/ 230 w 230"/>
                <a:gd name="T3" fmla="*/ 129 h 166"/>
                <a:gd name="T4" fmla="*/ 207 w 230"/>
                <a:gd name="T5" fmla="*/ 166 h 166"/>
                <a:gd name="T6" fmla="*/ 0 w 230"/>
                <a:gd name="T7" fmla="*/ 38 h 166"/>
                <a:gd name="T8" fmla="*/ 23 w 230"/>
                <a:gd name="T9" fmla="*/ 0 h 166"/>
              </a:gdLst>
              <a:ahLst/>
              <a:cxnLst>
                <a:cxn ang="0">
                  <a:pos x="T0" y="T1"/>
                </a:cxn>
                <a:cxn ang="0">
                  <a:pos x="T2" y="T3"/>
                </a:cxn>
                <a:cxn ang="0">
                  <a:pos x="T4" y="T5"/>
                </a:cxn>
                <a:cxn ang="0">
                  <a:pos x="T6" y="T7"/>
                </a:cxn>
                <a:cxn ang="0">
                  <a:pos x="T8" y="T9"/>
                </a:cxn>
              </a:cxnLst>
              <a:rect l="0" t="0" r="r" b="b"/>
              <a:pathLst>
                <a:path w="230" h="166">
                  <a:moveTo>
                    <a:pt x="23" y="0"/>
                  </a:moveTo>
                  <a:lnTo>
                    <a:pt x="230" y="129"/>
                  </a:lnTo>
                  <a:lnTo>
                    <a:pt x="207" y="166"/>
                  </a:lnTo>
                  <a:lnTo>
                    <a:pt x="0" y="38"/>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4" name="Freeform 216">
              <a:extLst>
                <a:ext uri="{FF2B5EF4-FFF2-40B4-BE49-F238E27FC236}">
                  <a16:creationId xmlns:a16="http://schemas.microsoft.com/office/drawing/2014/main" id="{D09DA25A-EAEA-4910-B7C4-6A48EA237B1C}"/>
                </a:ext>
              </a:extLst>
            </p:cNvPr>
            <p:cNvSpPr>
              <a:spLocks/>
            </p:cNvSpPr>
            <p:nvPr/>
          </p:nvSpPr>
          <p:spPr bwMode="auto">
            <a:xfrm>
              <a:off x="4597400" y="2624138"/>
              <a:ext cx="122238" cy="85725"/>
            </a:xfrm>
            <a:custGeom>
              <a:avLst/>
              <a:gdLst>
                <a:gd name="T0" fmla="*/ 22 w 232"/>
                <a:gd name="T1" fmla="*/ 0 h 160"/>
                <a:gd name="T2" fmla="*/ 232 w 232"/>
                <a:gd name="T3" fmla="*/ 122 h 160"/>
                <a:gd name="T4" fmla="*/ 211 w 232"/>
                <a:gd name="T5" fmla="*/ 160 h 160"/>
                <a:gd name="T6" fmla="*/ 0 w 232"/>
                <a:gd name="T7" fmla="*/ 37 h 160"/>
                <a:gd name="T8" fmla="*/ 22 w 232"/>
                <a:gd name="T9" fmla="*/ 0 h 160"/>
              </a:gdLst>
              <a:ahLst/>
              <a:cxnLst>
                <a:cxn ang="0">
                  <a:pos x="T0" y="T1"/>
                </a:cxn>
                <a:cxn ang="0">
                  <a:pos x="T2" y="T3"/>
                </a:cxn>
                <a:cxn ang="0">
                  <a:pos x="T4" y="T5"/>
                </a:cxn>
                <a:cxn ang="0">
                  <a:pos x="T6" y="T7"/>
                </a:cxn>
                <a:cxn ang="0">
                  <a:pos x="T8" y="T9"/>
                </a:cxn>
              </a:cxnLst>
              <a:rect l="0" t="0" r="r" b="b"/>
              <a:pathLst>
                <a:path w="232" h="160">
                  <a:moveTo>
                    <a:pt x="22" y="0"/>
                  </a:moveTo>
                  <a:lnTo>
                    <a:pt x="232" y="122"/>
                  </a:lnTo>
                  <a:lnTo>
                    <a:pt x="211" y="160"/>
                  </a:lnTo>
                  <a:lnTo>
                    <a:pt x="0" y="37"/>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5" name="Freeform 217">
              <a:extLst>
                <a:ext uri="{FF2B5EF4-FFF2-40B4-BE49-F238E27FC236}">
                  <a16:creationId xmlns:a16="http://schemas.microsoft.com/office/drawing/2014/main" id="{4B640B47-B99A-440A-A869-24CAC56D35B7}"/>
                </a:ext>
              </a:extLst>
            </p:cNvPr>
            <p:cNvSpPr>
              <a:spLocks/>
            </p:cNvSpPr>
            <p:nvPr/>
          </p:nvSpPr>
          <p:spPr bwMode="auto">
            <a:xfrm>
              <a:off x="4575175" y="2663825"/>
              <a:ext cx="123825" cy="82550"/>
            </a:xfrm>
            <a:custGeom>
              <a:avLst/>
              <a:gdLst>
                <a:gd name="T0" fmla="*/ 20 w 234"/>
                <a:gd name="T1" fmla="*/ 0 h 155"/>
                <a:gd name="T2" fmla="*/ 234 w 234"/>
                <a:gd name="T3" fmla="*/ 117 h 155"/>
                <a:gd name="T4" fmla="*/ 213 w 234"/>
                <a:gd name="T5" fmla="*/ 155 h 155"/>
                <a:gd name="T6" fmla="*/ 0 w 234"/>
                <a:gd name="T7" fmla="*/ 39 h 155"/>
                <a:gd name="T8" fmla="*/ 20 w 234"/>
                <a:gd name="T9" fmla="*/ 0 h 155"/>
              </a:gdLst>
              <a:ahLst/>
              <a:cxnLst>
                <a:cxn ang="0">
                  <a:pos x="T0" y="T1"/>
                </a:cxn>
                <a:cxn ang="0">
                  <a:pos x="T2" y="T3"/>
                </a:cxn>
                <a:cxn ang="0">
                  <a:pos x="T4" y="T5"/>
                </a:cxn>
                <a:cxn ang="0">
                  <a:pos x="T6" y="T7"/>
                </a:cxn>
                <a:cxn ang="0">
                  <a:pos x="T8" y="T9"/>
                </a:cxn>
              </a:cxnLst>
              <a:rect l="0" t="0" r="r" b="b"/>
              <a:pathLst>
                <a:path w="234" h="155">
                  <a:moveTo>
                    <a:pt x="20" y="0"/>
                  </a:moveTo>
                  <a:lnTo>
                    <a:pt x="234" y="117"/>
                  </a:lnTo>
                  <a:lnTo>
                    <a:pt x="213" y="155"/>
                  </a:lnTo>
                  <a:lnTo>
                    <a:pt x="0" y="3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6" name="Freeform 218">
              <a:extLst>
                <a:ext uri="{FF2B5EF4-FFF2-40B4-BE49-F238E27FC236}">
                  <a16:creationId xmlns:a16="http://schemas.microsoft.com/office/drawing/2014/main" id="{9E7ACDD8-CFB5-46D9-B8B8-C3E21B34E1DA}"/>
                </a:ext>
              </a:extLst>
            </p:cNvPr>
            <p:cNvSpPr>
              <a:spLocks/>
            </p:cNvSpPr>
            <p:nvPr/>
          </p:nvSpPr>
          <p:spPr bwMode="auto">
            <a:xfrm>
              <a:off x="4552950" y="2705100"/>
              <a:ext cx="125413" cy="79375"/>
            </a:xfrm>
            <a:custGeom>
              <a:avLst/>
              <a:gdLst>
                <a:gd name="T0" fmla="*/ 20 w 236"/>
                <a:gd name="T1" fmla="*/ 0 h 150"/>
                <a:gd name="T2" fmla="*/ 236 w 236"/>
                <a:gd name="T3" fmla="*/ 112 h 150"/>
                <a:gd name="T4" fmla="*/ 217 w 236"/>
                <a:gd name="T5" fmla="*/ 150 h 150"/>
                <a:gd name="T6" fmla="*/ 0 w 236"/>
                <a:gd name="T7" fmla="*/ 40 h 150"/>
                <a:gd name="T8" fmla="*/ 20 w 236"/>
                <a:gd name="T9" fmla="*/ 0 h 150"/>
              </a:gdLst>
              <a:ahLst/>
              <a:cxnLst>
                <a:cxn ang="0">
                  <a:pos x="T0" y="T1"/>
                </a:cxn>
                <a:cxn ang="0">
                  <a:pos x="T2" y="T3"/>
                </a:cxn>
                <a:cxn ang="0">
                  <a:pos x="T4" y="T5"/>
                </a:cxn>
                <a:cxn ang="0">
                  <a:pos x="T6" y="T7"/>
                </a:cxn>
                <a:cxn ang="0">
                  <a:pos x="T8" y="T9"/>
                </a:cxn>
              </a:cxnLst>
              <a:rect l="0" t="0" r="r" b="b"/>
              <a:pathLst>
                <a:path w="236" h="150">
                  <a:moveTo>
                    <a:pt x="20" y="0"/>
                  </a:moveTo>
                  <a:lnTo>
                    <a:pt x="236" y="112"/>
                  </a:lnTo>
                  <a:lnTo>
                    <a:pt x="217" y="150"/>
                  </a:lnTo>
                  <a:lnTo>
                    <a:pt x="0" y="40"/>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7" name="Freeform 219">
              <a:extLst>
                <a:ext uri="{FF2B5EF4-FFF2-40B4-BE49-F238E27FC236}">
                  <a16:creationId xmlns:a16="http://schemas.microsoft.com/office/drawing/2014/main" id="{741BFF50-5D7B-41FA-AF3D-EF75EF14CA58}"/>
                </a:ext>
              </a:extLst>
            </p:cNvPr>
            <p:cNvSpPr>
              <a:spLocks/>
            </p:cNvSpPr>
            <p:nvPr/>
          </p:nvSpPr>
          <p:spPr bwMode="auto">
            <a:xfrm>
              <a:off x="4532313" y="2746375"/>
              <a:ext cx="125413" cy="76200"/>
            </a:xfrm>
            <a:custGeom>
              <a:avLst/>
              <a:gdLst>
                <a:gd name="T0" fmla="*/ 18 w 237"/>
                <a:gd name="T1" fmla="*/ 0 h 145"/>
                <a:gd name="T2" fmla="*/ 237 w 237"/>
                <a:gd name="T3" fmla="*/ 105 h 145"/>
                <a:gd name="T4" fmla="*/ 219 w 237"/>
                <a:gd name="T5" fmla="*/ 145 h 145"/>
                <a:gd name="T6" fmla="*/ 0 w 237"/>
                <a:gd name="T7" fmla="*/ 40 h 145"/>
                <a:gd name="T8" fmla="*/ 18 w 237"/>
                <a:gd name="T9" fmla="*/ 0 h 145"/>
              </a:gdLst>
              <a:ahLst/>
              <a:cxnLst>
                <a:cxn ang="0">
                  <a:pos x="T0" y="T1"/>
                </a:cxn>
                <a:cxn ang="0">
                  <a:pos x="T2" y="T3"/>
                </a:cxn>
                <a:cxn ang="0">
                  <a:pos x="T4" y="T5"/>
                </a:cxn>
                <a:cxn ang="0">
                  <a:pos x="T6" y="T7"/>
                </a:cxn>
                <a:cxn ang="0">
                  <a:pos x="T8" y="T9"/>
                </a:cxn>
              </a:cxnLst>
              <a:rect l="0" t="0" r="r" b="b"/>
              <a:pathLst>
                <a:path w="237" h="145">
                  <a:moveTo>
                    <a:pt x="18" y="0"/>
                  </a:moveTo>
                  <a:lnTo>
                    <a:pt x="237" y="105"/>
                  </a:lnTo>
                  <a:lnTo>
                    <a:pt x="219" y="145"/>
                  </a:lnTo>
                  <a:lnTo>
                    <a:pt x="0" y="4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8" name="Freeform 220">
              <a:extLst>
                <a:ext uri="{FF2B5EF4-FFF2-40B4-BE49-F238E27FC236}">
                  <a16:creationId xmlns:a16="http://schemas.microsoft.com/office/drawing/2014/main" id="{F8558DEA-DCCE-4E79-89CA-F7A7071E13FE}"/>
                </a:ext>
              </a:extLst>
            </p:cNvPr>
            <p:cNvSpPr>
              <a:spLocks/>
            </p:cNvSpPr>
            <p:nvPr/>
          </p:nvSpPr>
          <p:spPr bwMode="auto">
            <a:xfrm>
              <a:off x="4513263" y="2787650"/>
              <a:ext cx="125413" cy="73025"/>
            </a:xfrm>
            <a:custGeom>
              <a:avLst/>
              <a:gdLst>
                <a:gd name="T0" fmla="*/ 16 w 239"/>
                <a:gd name="T1" fmla="*/ 0 h 140"/>
                <a:gd name="T2" fmla="*/ 239 w 239"/>
                <a:gd name="T3" fmla="*/ 100 h 140"/>
                <a:gd name="T4" fmla="*/ 221 w 239"/>
                <a:gd name="T5" fmla="*/ 140 h 140"/>
                <a:gd name="T6" fmla="*/ 0 w 239"/>
                <a:gd name="T7" fmla="*/ 40 h 140"/>
                <a:gd name="T8" fmla="*/ 16 w 239"/>
                <a:gd name="T9" fmla="*/ 0 h 140"/>
              </a:gdLst>
              <a:ahLst/>
              <a:cxnLst>
                <a:cxn ang="0">
                  <a:pos x="T0" y="T1"/>
                </a:cxn>
                <a:cxn ang="0">
                  <a:pos x="T2" y="T3"/>
                </a:cxn>
                <a:cxn ang="0">
                  <a:pos x="T4" y="T5"/>
                </a:cxn>
                <a:cxn ang="0">
                  <a:pos x="T6" y="T7"/>
                </a:cxn>
                <a:cxn ang="0">
                  <a:pos x="T8" y="T9"/>
                </a:cxn>
              </a:cxnLst>
              <a:rect l="0" t="0" r="r" b="b"/>
              <a:pathLst>
                <a:path w="239" h="140">
                  <a:moveTo>
                    <a:pt x="16" y="0"/>
                  </a:moveTo>
                  <a:lnTo>
                    <a:pt x="239" y="100"/>
                  </a:lnTo>
                  <a:lnTo>
                    <a:pt x="221" y="140"/>
                  </a:lnTo>
                  <a:lnTo>
                    <a:pt x="0" y="4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79" name="Freeform 221">
              <a:extLst>
                <a:ext uri="{FF2B5EF4-FFF2-40B4-BE49-F238E27FC236}">
                  <a16:creationId xmlns:a16="http://schemas.microsoft.com/office/drawing/2014/main" id="{FE1F5E3A-814E-4771-83E7-4640661157FA}"/>
                </a:ext>
              </a:extLst>
            </p:cNvPr>
            <p:cNvSpPr>
              <a:spLocks/>
            </p:cNvSpPr>
            <p:nvPr/>
          </p:nvSpPr>
          <p:spPr bwMode="auto">
            <a:xfrm>
              <a:off x="4494213" y="2828925"/>
              <a:ext cx="127000" cy="71438"/>
            </a:xfrm>
            <a:custGeom>
              <a:avLst/>
              <a:gdLst>
                <a:gd name="T0" fmla="*/ 15 w 240"/>
                <a:gd name="T1" fmla="*/ 0 h 134"/>
                <a:gd name="T2" fmla="*/ 240 w 240"/>
                <a:gd name="T3" fmla="*/ 93 h 134"/>
                <a:gd name="T4" fmla="*/ 224 w 240"/>
                <a:gd name="T5" fmla="*/ 134 h 134"/>
                <a:gd name="T6" fmla="*/ 0 w 240"/>
                <a:gd name="T7" fmla="*/ 41 h 134"/>
                <a:gd name="T8" fmla="*/ 15 w 240"/>
                <a:gd name="T9" fmla="*/ 0 h 134"/>
              </a:gdLst>
              <a:ahLst/>
              <a:cxnLst>
                <a:cxn ang="0">
                  <a:pos x="T0" y="T1"/>
                </a:cxn>
                <a:cxn ang="0">
                  <a:pos x="T2" y="T3"/>
                </a:cxn>
                <a:cxn ang="0">
                  <a:pos x="T4" y="T5"/>
                </a:cxn>
                <a:cxn ang="0">
                  <a:pos x="T6" y="T7"/>
                </a:cxn>
                <a:cxn ang="0">
                  <a:pos x="T8" y="T9"/>
                </a:cxn>
              </a:cxnLst>
              <a:rect l="0" t="0" r="r" b="b"/>
              <a:pathLst>
                <a:path w="240" h="134">
                  <a:moveTo>
                    <a:pt x="15" y="0"/>
                  </a:moveTo>
                  <a:lnTo>
                    <a:pt x="240" y="93"/>
                  </a:lnTo>
                  <a:lnTo>
                    <a:pt x="224" y="134"/>
                  </a:lnTo>
                  <a:lnTo>
                    <a:pt x="0" y="4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0" name="Freeform 222">
              <a:extLst>
                <a:ext uri="{FF2B5EF4-FFF2-40B4-BE49-F238E27FC236}">
                  <a16:creationId xmlns:a16="http://schemas.microsoft.com/office/drawing/2014/main" id="{9CF4619E-0E7D-4C75-BBD7-828F533733E4}"/>
                </a:ext>
              </a:extLst>
            </p:cNvPr>
            <p:cNvSpPr>
              <a:spLocks/>
            </p:cNvSpPr>
            <p:nvPr/>
          </p:nvSpPr>
          <p:spPr bwMode="auto">
            <a:xfrm>
              <a:off x="4476750" y="2871788"/>
              <a:ext cx="128588" cy="68263"/>
            </a:xfrm>
            <a:custGeom>
              <a:avLst/>
              <a:gdLst>
                <a:gd name="T0" fmla="*/ 15 w 242"/>
                <a:gd name="T1" fmla="*/ 0 h 128"/>
                <a:gd name="T2" fmla="*/ 242 w 242"/>
                <a:gd name="T3" fmla="*/ 87 h 128"/>
                <a:gd name="T4" fmla="*/ 226 w 242"/>
                <a:gd name="T5" fmla="*/ 128 h 128"/>
                <a:gd name="T6" fmla="*/ 0 w 242"/>
                <a:gd name="T7" fmla="*/ 41 h 128"/>
                <a:gd name="T8" fmla="*/ 15 w 242"/>
                <a:gd name="T9" fmla="*/ 0 h 128"/>
              </a:gdLst>
              <a:ahLst/>
              <a:cxnLst>
                <a:cxn ang="0">
                  <a:pos x="T0" y="T1"/>
                </a:cxn>
                <a:cxn ang="0">
                  <a:pos x="T2" y="T3"/>
                </a:cxn>
                <a:cxn ang="0">
                  <a:pos x="T4" y="T5"/>
                </a:cxn>
                <a:cxn ang="0">
                  <a:pos x="T6" y="T7"/>
                </a:cxn>
                <a:cxn ang="0">
                  <a:pos x="T8" y="T9"/>
                </a:cxn>
              </a:cxnLst>
              <a:rect l="0" t="0" r="r" b="b"/>
              <a:pathLst>
                <a:path w="242" h="128">
                  <a:moveTo>
                    <a:pt x="15" y="0"/>
                  </a:moveTo>
                  <a:lnTo>
                    <a:pt x="242" y="87"/>
                  </a:lnTo>
                  <a:lnTo>
                    <a:pt x="226" y="128"/>
                  </a:lnTo>
                  <a:lnTo>
                    <a:pt x="0" y="4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1" name="Freeform 223">
              <a:extLst>
                <a:ext uri="{FF2B5EF4-FFF2-40B4-BE49-F238E27FC236}">
                  <a16:creationId xmlns:a16="http://schemas.microsoft.com/office/drawing/2014/main" id="{A4E036C9-E84A-408A-AD7A-50E016CFCDBD}"/>
                </a:ext>
              </a:extLst>
            </p:cNvPr>
            <p:cNvSpPr>
              <a:spLocks/>
            </p:cNvSpPr>
            <p:nvPr/>
          </p:nvSpPr>
          <p:spPr bwMode="auto">
            <a:xfrm>
              <a:off x="4460875" y="2916238"/>
              <a:ext cx="127000" cy="63500"/>
            </a:xfrm>
            <a:custGeom>
              <a:avLst/>
              <a:gdLst>
                <a:gd name="T0" fmla="*/ 14 w 242"/>
                <a:gd name="T1" fmla="*/ 0 h 121"/>
                <a:gd name="T2" fmla="*/ 242 w 242"/>
                <a:gd name="T3" fmla="*/ 80 h 121"/>
                <a:gd name="T4" fmla="*/ 228 w 242"/>
                <a:gd name="T5" fmla="*/ 121 h 121"/>
                <a:gd name="T6" fmla="*/ 0 w 242"/>
                <a:gd name="T7" fmla="*/ 41 h 121"/>
                <a:gd name="T8" fmla="*/ 14 w 242"/>
                <a:gd name="T9" fmla="*/ 0 h 121"/>
              </a:gdLst>
              <a:ahLst/>
              <a:cxnLst>
                <a:cxn ang="0">
                  <a:pos x="T0" y="T1"/>
                </a:cxn>
                <a:cxn ang="0">
                  <a:pos x="T2" y="T3"/>
                </a:cxn>
                <a:cxn ang="0">
                  <a:pos x="T4" y="T5"/>
                </a:cxn>
                <a:cxn ang="0">
                  <a:pos x="T6" y="T7"/>
                </a:cxn>
                <a:cxn ang="0">
                  <a:pos x="T8" y="T9"/>
                </a:cxn>
              </a:cxnLst>
              <a:rect l="0" t="0" r="r" b="b"/>
              <a:pathLst>
                <a:path w="242" h="121">
                  <a:moveTo>
                    <a:pt x="14" y="0"/>
                  </a:moveTo>
                  <a:lnTo>
                    <a:pt x="242" y="80"/>
                  </a:lnTo>
                  <a:lnTo>
                    <a:pt x="228" y="121"/>
                  </a:lnTo>
                  <a:lnTo>
                    <a:pt x="0" y="41"/>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2" name="Freeform 224">
              <a:extLst>
                <a:ext uri="{FF2B5EF4-FFF2-40B4-BE49-F238E27FC236}">
                  <a16:creationId xmlns:a16="http://schemas.microsoft.com/office/drawing/2014/main" id="{6EA5BFC3-7DA8-44BF-AA1C-16B2F6570F53}"/>
                </a:ext>
              </a:extLst>
            </p:cNvPr>
            <p:cNvSpPr>
              <a:spLocks/>
            </p:cNvSpPr>
            <p:nvPr/>
          </p:nvSpPr>
          <p:spPr bwMode="auto">
            <a:xfrm>
              <a:off x="4445000" y="2959100"/>
              <a:ext cx="128588" cy="61913"/>
            </a:xfrm>
            <a:custGeom>
              <a:avLst/>
              <a:gdLst>
                <a:gd name="T0" fmla="*/ 13 w 245"/>
                <a:gd name="T1" fmla="*/ 0 h 116"/>
                <a:gd name="T2" fmla="*/ 245 w 245"/>
                <a:gd name="T3" fmla="*/ 75 h 116"/>
                <a:gd name="T4" fmla="*/ 232 w 245"/>
                <a:gd name="T5" fmla="*/ 116 h 116"/>
                <a:gd name="T6" fmla="*/ 0 w 245"/>
                <a:gd name="T7" fmla="*/ 41 h 116"/>
                <a:gd name="T8" fmla="*/ 13 w 245"/>
                <a:gd name="T9" fmla="*/ 0 h 116"/>
              </a:gdLst>
              <a:ahLst/>
              <a:cxnLst>
                <a:cxn ang="0">
                  <a:pos x="T0" y="T1"/>
                </a:cxn>
                <a:cxn ang="0">
                  <a:pos x="T2" y="T3"/>
                </a:cxn>
                <a:cxn ang="0">
                  <a:pos x="T4" y="T5"/>
                </a:cxn>
                <a:cxn ang="0">
                  <a:pos x="T6" y="T7"/>
                </a:cxn>
                <a:cxn ang="0">
                  <a:pos x="T8" y="T9"/>
                </a:cxn>
              </a:cxnLst>
              <a:rect l="0" t="0" r="r" b="b"/>
              <a:pathLst>
                <a:path w="245" h="116">
                  <a:moveTo>
                    <a:pt x="13" y="0"/>
                  </a:moveTo>
                  <a:lnTo>
                    <a:pt x="245" y="75"/>
                  </a:lnTo>
                  <a:lnTo>
                    <a:pt x="232" y="116"/>
                  </a:lnTo>
                  <a:lnTo>
                    <a:pt x="0" y="4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3" name="Freeform 225">
              <a:extLst>
                <a:ext uri="{FF2B5EF4-FFF2-40B4-BE49-F238E27FC236}">
                  <a16:creationId xmlns:a16="http://schemas.microsoft.com/office/drawing/2014/main" id="{2EF024AC-5D60-4D02-8B31-6D44D3D4454E}"/>
                </a:ext>
              </a:extLst>
            </p:cNvPr>
            <p:cNvSpPr>
              <a:spLocks/>
            </p:cNvSpPr>
            <p:nvPr/>
          </p:nvSpPr>
          <p:spPr bwMode="auto">
            <a:xfrm>
              <a:off x="4430713" y="3003550"/>
              <a:ext cx="130175" cy="57150"/>
            </a:xfrm>
            <a:custGeom>
              <a:avLst/>
              <a:gdLst>
                <a:gd name="T0" fmla="*/ 12 w 246"/>
                <a:gd name="T1" fmla="*/ 0 h 110"/>
                <a:gd name="T2" fmla="*/ 246 w 246"/>
                <a:gd name="T3" fmla="*/ 69 h 110"/>
                <a:gd name="T4" fmla="*/ 233 w 246"/>
                <a:gd name="T5" fmla="*/ 110 h 110"/>
                <a:gd name="T6" fmla="*/ 0 w 246"/>
                <a:gd name="T7" fmla="*/ 41 h 110"/>
                <a:gd name="T8" fmla="*/ 12 w 246"/>
                <a:gd name="T9" fmla="*/ 0 h 110"/>
              </a:gdLst>
              <a:ahLst/>
              <a:cxnLst>
                <a:cxn ang="0">
                  <a:pos x="T0" y="T1"/>
                </a:cxn>
                <a:cxn ang="0">
                  <a:pos x="T2" y="T3"/>
                </a:cxn>
                <a:cxn ang="0">
                  <a:pos x="T4" y="T5"/>
                </a:cxn>
                <a:cxn ang="0">
                  <a:pos x="T6" y="T7"/>
                </a:cxn>
                <a:cxn ang="0">
                  <a:pos x="T8" y="T9"/>
                </a:cxn>
              </a:cxnLst>
              <a:rect l="0" t="0" r="r" b="b"/>
              <a:pathLst>
                <a:path w="246" h="110">
                  <a:moveTo>
                    <a:pt x="12" y="0"/>
                  </a:moveTo>
                  <a:lnTo>
                    <a:pt x="246" y="69"/>
                  </a:lnTo>
                  <a:lnTo>
                    <a:pt x="233" y="110"/>
                  </a:lnTo>
                  <a:lnTo>
                    <a:pt x="0" y="4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4" name="Freeform 226">
              <a:extLst>
                <a:ext uri="{FF2B5EF4-FFF2-40B4-BE49-F238E27FC236}">
                  <a16:creationId xmlns:a16="http://schemas.microsoft.com/office/drawing/2014/main" id="{0E127542-6C64-4B58-8ECE-2A546EC24F0B}"/>
                </a:ext>
              </a:extLst>
            </p:cNvPr>
            <p:cNvSpPr>
              <a:spLocks/>
            </p:cNvSpPr>
            <p:nvPr/>
          </p:nvSpPr>
          <p:spPr bwMode="auto">
            <a:xfrm>
              <a:off x="4418013" y="3046413"/>
              <a:ext cx="130175" cy="55563"/>
            </a:xfrm>
            <a:custGeom>
              <a:avLst/>
              <a:gdLst>
                <a:gd name="T0" fmla="*/ 12 w 246"/>
                <a:gd name="T1" fmla="*/ 0 h 105"/>
                <a:gd name="T2" fmla="*/ 246 w 246"/>
                <a:gd name="T3" fmla="*/ 63 h 105"/>
                <a:gd name="T4" fmla="*/ 235 w 246"/>
                <a:gd name="T5" fmla="*/ 105 h 105"/>
                <a:gd name="T6" fmla="*/ 0 w 246"/>
                <a:gd name="T7" fmla="*/ 43 h 105"/>
                <a:gd name="T8" fmla="*/ 12 w 246"/>
                <a:gd name="T9" fmla="*/ 0 h 105"/>
              </a:gdLst>
              <a:ahLst/>
              <a:cxnLst>
                <a:cxn ang="0">
                  <a:pos x="T0" y="T1"/>
                </a:cxn>
                <a:cxn ang="0">
                  <a:pos x="T2" y="T3"/>
                </a:cxn>
                <a:cxn ang="0">
                  <a:pos x="T4" y="T5"/>
                </a:cxn>
                <a:cxn ang="0">
                  <a:pos x="T6" y="T7"/>
                </a:cxn>
                <a:cxn ang="0">
                  <a:pos x="T8" y="T9"/>
                </a:cxn>
              </a:cxnLst>
              <a:rect l="0" t="0" r="r" b="b"/>
              <a:pathLst>
                <a:path w="246" h="105">
                  <a:moveTo>
                    <a:pt x="12" y="0"/>
                  </a:moveTo>
                  <a:lnTo>
                    <a:pt x="246" y="63"/>
                  </a:lnTo>
                  <a:lnTo>
                    <a:pt x="235" y="105"/>
                  </a:lnTo>
                  <a:lnTo>
                    <a:pt x="0" y="4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5" name="Freeform 227">
              <a:extLst>
                <a:ext uri="{FF2B5EF4-FFF2-40B4-BE49-F238E27FC236}">
                  <a16:creationId xmlns:a16="http://schemas.microsoft.com/office/drawing/2014/main" id="{08FE2895-BEA3-45C2-B924-FA8D24D71B70}"/>
                </a:ext>
              </a:extLst>
            </p:cNvPr>
            <p:cNvSpPr>
              <a:spLocks/>
            </p:cNvSpPr>
            <p:nvPr/>
          </p:nvSpPr>
          <p:spPr bwMode="auto">
            <a:xfrm>
              <a:off x="4405313" y="3092450"/>
              <a:ext cx="130175" cy="52388"/>
            </a:xfrm>
            <a:custGeom>
              <a:avLst/>
              <a:gdLst>
                <a:gd name="T0" fmla="*/ 11 w 246"/>
                <a:gd name="T1" fmla="*/ 0 h 99"/>
                <a:gd name="T2" fmla="*/ 246 w 246"/>
                <a:gd name="T3" fmla="*/ 56 h 99"/>
                <a:gd name="T4" fmla="*/ 236 w 246"/>
                <a:gd name="T5" fmla="*/ 99 h 99"/>
                <a:gd name="T6" fmla="*/ 0 w 246"/>
                <a:gd name="T7" fmla="*/ 42 h 99"/>
                <a:gd name="T8" fmla="*/ 11 w 246"/>
                <a:gd name="T9" fmla="*/ 0 h 99"/>
              </a:gdLst>
              <a:ahLst/>
              <a:cxnLst>
                <a:cxn ang="0">
                  <a:pos x="T0" y="T1"/>
                </a:cxn>
                <a:cxn ang="0">
                  <a:pos x="T2" y="T3"/>
                </a:cxn>
                <a:cxn ang="0">
                  <a:pos x="T4" y="T5"/>
                </a:cxn>
                <a:cxn ang="0">
                  <a:pos x="T6" y="T7"/>
                </a:cxn>
                <a:cxn ang="0">
                  <a:pos x="T8" y="T9"/>
                </a:cxn>
              </a:cxnLst>
              <a:rect l="0" t="0" r="r" b="b"/>
              <a:pathLst>
                <a:path w="246" h="99">
                  <a:moveTo>
                    <a:pt x="11" y="0"/>
                  </a:moveTo>
                  <a:lnTo>
                    <a:pt x="246" y="56"/>
                  </a:lnTo>
                  <a:lnTo>
                    <a:pt x="236" y="99"/>
                  </a:lnTo>
                  <a:lnTo>
                    <a:pt x="0" y="4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6" name="Freeform 228">
              <a:extLst>
                <a:ext uri="{FF2B5EF4-FFF2-40B4-BE49-F238E27FC236}">
                  <a16:creationId xmlns:a16="http://schemas.microsoft.com/office/drawing/2014/main" id="{74C5A984-B70C-4F0B-BCFC-B6C08B7B3AA3}"/>
                </a:ext>
              </a:extLst>
            </p:cNvPr>
            <p:cNvSpPr>
              <a:spLocks/>
            </p:cNvSpPr>
            <p:nvPr/>
          </p:nvSpPr>
          <p:spPr bwMode="auto">
            <a:xfrm>
              <a:off x="4395788" y="3136900"/>
              <a:ext cx="130175" cy="49213"/>
            </a:xfrm>
            <a:custGeom>
              <a:avLst/>
              <a:gdLst>
                <a:gd name="T0" fmla="*/ 9 w 246"/>
                <a:gd name="T1" fmla="*/ 0 h 94"/>
                <a:gd name="T2" fmla="*/ 246 w 246"/>
                <a:gd name="T3" fmla="*/ 50 h 94"/>
                <a:gd name="T4" fmla="*/ 238 w 246"/>
                <a:gd name="T5" fmla="*/ 94 h 94"/>
                <a:gd name="T6" fmla="*/ 0 w 246"/>
                <a:gd name="T7" fmla="*/ 43 h 94"/>
                <a:gd name="T8" fmla="*/ 9 w 246"/>
                <a:gd name="T9" fmla="*/ 0 h 94"/>
              </a:gdLst>
              <a:ahLst/>
              <a:cxnLst>
                <a:cxn ang="0">
                  <a:pos x="T0" y="T1"/>
                </a:cxn>
                <a:cxn ang="0">
                  <a:pos x="T2" y="T3"/>
                </a:cxn>
                <a:cxn ang="0">
                  <a:pos x="T4" y="T5"/>
                </a:cxn>
                <a:cxn ang="0">
                  <a:pos x="T6" y="T7"/>
                </a:cxn>
                <a:cxn ang="0">
                  <a:pos x="T8" y="T9"/>
                </a:cxn>
              </a:cxnLst>
              <a:rect l="0" t="0" r="r" b="b"/>
              <a:pathLst>
                <a:path w="246" h="94">
                  <a:moveTo>
                    <a:pt x="9" y="0"/>
                  </a:moveTo>
                  <a:lnTo>
                    <a:pt x="246" y="50"/>
                  </a:lnTo>
                  <a:lnTo>
                    <a:pt x="238" y="94"/>
                  </a:lnTo>
                  <a:lnTo>
                    <a:pt x="0"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7" name="Freeform 229">
              <a:extLst>
                <a:ext uri="{FF2B5EF4-FFF2-40B4-BE49-F238E27FC236}">
                  <a16:creationId xmlns:a16="http://schemas.microsoft.com/office/drawing/2014/main" id="{F753271F-DFEB-452D-BBA9-55B9568A6FCE}"/>
                </a:ext>
              </a:extLst>
            </p:cNvPr>
            <p:cNvSpPr>
              <a:spLocks/>
            </p:cNvSpPr>
            <p:nvPr/>
          </p:nvSpPr>
          <p:spPr bwMode="auto">
            <a:xfrm>
              <a:off x="4386263" y="3181350"/>
              <a:ext cx="130175" cy="46038"/>
            </a:xfrm>
            <a:custGeom>
              <a:avLst/>
              <a:gdLst>
                <a:gd name="T0" fmla="*/ 8 w 246"/>
                <a:gd name="T1" fmla="*/ 0 h 86"/>
                <a:gd name="T2" fmla="*/ 246 w 246"/>
                <a:gd name="T3" fmla="*/ 44 h 86"/>
                <a:gd name="T4" fmla="*/ 240 w 246"/>
                <a:gd name="T5" fmla="*/ 86 h 86"/>
                <a:gd name="T6" fmla="*/ 0 w 246"/>
                <a:gd name="T7" fmla="*/ 43 h 86"/>
                <a:gd name="T8" fmla="*/ 8 w 246"/>
                <a:gd name="T9" fmla="*/ 0 h 86"/>
              </a:gdLst>
              <a:ahLst/>
              <a:cxnLst>
                <a:cxn ang="0">
                  <a:pos x="T0" y="T1"/>
                </a:cxn>
                <a:cxn ang="0">
                  <a:pos x="T2" y="T3"/>
                </a:cxn>
                <a:cxn ang="0">
                  <a:pos x="T4" y="T5"/>
                </a:cxn>
                <a:cxn ang="0">
                  <a:pos x="T6" y="T7"/>
                </a:cxn>
                <a:cxn ang="0">
                  <a:pos x="T8" y="T9"/>
                </a:cxn>
              </a:cxnLst>
              <a:rect l="0" t="0" r="r" b="b"/>
              <a:pathLst>
                <a:path w="246" h="86">
                  <a:moveTo>
                    <a:pt x="8" y="0"/>
                  </a:moveTo>
                  <a:lnTo>
                    <a:pt x="246" y="44"/>
                  </a:lnTo>
                  <a:lnTo>
                    <a:pt x="240" y="86"/>
                  </a:lnTo>
                  <a:lnTo>
                    <a:pt x="0" y="43"/>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8" name="Freeform 230">
              <a:extLst>
                <a:ext uri="{FF2B5EF4-FFF2-40B4-BE49-F238E27FC236}">
                  <a16:creationId xmlns:a16="http://schemas.microsoft.com/office/drawing/2014/main" id="{7AA2F3E0-5252-45C0-9A42-EDB2722DC692}"/>
                </a:ext>
              </a:extLst>
            </p:cNvPr>
            <p:cNvSpPr>
              <a:spLocks/>
            </p:cNvSpPr>
            <p:nvPr/>
          </p:nvSpPr>
          <p:spPr bwMode="auto">
            <a:xfrm>
              <a:off x="4378325" y="3227388"/>
              <a:ext cx="130175" cy="42863"/>
            </a:xfrm>
            <a:custGeom>
              <a:avLst/>
              <a:gdLst>
                <a:gd name="T0" fmla="*/ 6 w 246"/>
                <a:gd name="T1" fmla="*/ 0 h 81"/>
                <a:gd name="T2" fmla="*/ 246 w 246"/>
                <a:gd name="T3" fmla="*/ 37 h 81"/>
                <a:gd name="T4" fmla="*/ 239 w 246"/>
                <a:gd name="T5" fmla="*/ 81 h 81"/>
                <a:gd name="T6" fmla="*/ 0 w 246"/>
                <a:gd name="T7" fmla="*/ 44 h 81"/>
                <a:gd name="T8" fmla="*/ 6 w 246"/>
                <a:gd name="T9" fmla="*/ 0 h 81"/>
              </a:gdLst>
              <a:ahLst/>
              <a:cxnLst>
                <a:cxn ang="0">
                  <a:pos x="T0" y="T1"/>
                </a:cxn>
                <a:cxn ang="0">
                  <a:pos x="T2" y="T3"/>
                </a:cxn>
                <a:cxn ang="0">
                  <a:pos x="T4" y="T5"/>
                </a:cxn>
                <a:cxn ang="0">
                  <a:pos x="T6" y="T7"/>
                </a:cxn>
                <a:cxn ang="0">
                  <a:pos x="T8" y="T9"/>
                </a:cxn>
              </a:cxnLst>
              <a:rect l="0" t="0" r="r" b="b"/>
              <a:pathLst>
                <a:path w="246" h="81">
                  <a:moveTo>
                    <a:pt x="6" y="0"/>
                  </a:moveTo>
                  <a:lnTo>
                    <a:pt x="246" y="37"/>
                  </a:lnTo>
                  <a:lnTo>
                    <a:pt x="239" y="81"/>
                  </a:lnTo>
                  <a:lnTo>
                    <a:pt x="0" y="4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89" name="Freeform 231">
              <a:extLst>
                <a:ext uri="{FF2B5EF4-FFF2-40B4-BE49-F238E27FC236}">
                  <a16:creationId xmlns:a16="http://schemas.microsoft.com/office/drawing/2014/main" id="{A1D0E988-D6ED-4CDE-ABDA-C182C140261C}"/>
                </a:ext>
              </a:extLst>
            </p:cNvPr>
            <p:cNvSpPr>
              <a:spLocks/>
            </p:cNvSpPr>
            <p:nvPr/>
          </p:nvSpPr>
          <p:spPr bwMode="auto">
            <a:xfrm>
              <a:off x="4370388" y="3273425"/>
              <a:ext cx="130175" cy="38100"/>
            </a:xfrm>
            <a:custGeom>
              <a:avLst/>
              <a:gdLst>
                <a:gd name="T0" fmla="*/ 7 w 246"/>
                <a:gd name="T1" fmla="*/ 0 h 74"/>
                <a:gd name="T2" fmla="*/ 246 w 246"/>
                <a:gd name="T3" fmla="*/ 32 h 74"/>
                <a:gd name="T4" fmla="*/ 241 w 246"/>
                <a:gd name="T5" fmla="*/ 74 h 74"/>
                <a:gd name="T6" fmla="*/ 0 w 246"/>
                <a:gd name="T7" fmla="*/ 44 h 74"/>
                <a:gd name="T8" fmla="*/ 7 w 246"/>
                <a:gd name="T9" fmla="*/ 0 h 74"/>
              </a:gdLst>
              <a:ahLst/>
              <a:cxnLst>
                <a:cxn ang="0">
                  <a:pos x="T0" y="T1"/>
                </a:cxn>
                <a:cxn ang="0">
                  <a:pos x="T2" y="T3"/>
                </a:cxn>
                <a:cxn ang="0">
                  <a:pos x="T4" y="T5"/>
                </a:cxn>
                <a:cxn ang="0">
                  <a:pos x="T6" y="T7"/>
                </a:cxn>
                <a:cxn ang="0">
                  <a:pos x="T8" y="T9"/>
                </a:cxn>
              </a:cxnLst>
              <a:rect l="0" t="0" r="r" b="b"/>
              <a:pathLst>
                <a:path w="246" h="74">
                  <a:moveTo>
                    <a:pt x="7" y="0"/>
                  </a:moveTo>
                  <a:lnTo>
                    <a:pt x="246" y="32"/>
                  </a:lnTo>
                  <a:lnTo>
                    <a:pt x="241" y="74"/>
                  </a:lnTo>
                  <a:lnTo>
                    <a:pt x="0" y="44"/>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0" name="Freeform 232">
              <a:extLst>
                <a:ext uri="{FF2B5EF4-FFF2-40B4-BE49-F238E27FC236}">
                  <a16:creationId xmlns:a16="http://schemas.microsoft.com/office/drawing/2014/main" id="{6C169EEB-82C4-41B8-893F-AEF1924FF9D6}"/>
                </a:ext>
              </a:extLst>
            </p:cNvPr>
            <p:cNvSpPr>
              <a:spLocks/>
            </p:cNvSpPr>
            <p:nvPr/>
          </p:nvSpPr>
          <p:spPr bwMode="auto">
            <a:xfrm>
              <a:off x="4364038" y="3319463"/>
              <a:ext cx="130175" cy="34925"/>
            </a:xfrm>
            <a:custGeom>
              <a:avLst/>
              <a:gdLst>
                <a:gd name="T0" fmla="*/ 4 w 245"/>
                <a:gd name="T1" fmla="*/ 0 h 68"/>
                <a:gd name="T2" fmla="*/ 245 w 245"/>
                <a:gd name="T3" fmla="*/ 25 h 68"/>
                <a:gd name="T4" fmla="*/ 241 w 245"/>
                <a:gd name="T5" fmla="*/ 68 h 68"/>
                <a:gd name="T6" fmla="*/ 0 w 245"/>
                <a:gd name="T7" fmla="*/ 44 h 68"/>
                <a:gd name="T8" fmla="*/ 4 w 245"/>
                <a:gd name="T9" fmla="*/ 0 h 68"/>
              </a:gdLst>
              <a:ahLst/>
              <a:cxnLst>
                <a:cxn ang="0">
                  <a:pos x="T0" y="T1"/>
                </a:cxn>
                <a:cxn ang="0">
                  <a:pos x="T2" y="T3"/>
                </a:cxn>
                <a:cxn ang="0">
                  <a:pos x="T4" y="T5"/>
                </a:cxn>
                <a:cxn ang="0">
                  <a:pos x="T6" y="T7"/>
                </a:cxn>
                <a:cxn ang="0">
                  <a:pos x="T8" y="T9"/>
                </a:cxn>
              </a:cxnLst>
              <a:rect l="0" t="0" r="r" b="b"/>
              <a:pathLst>
                <a:path w="245" h="68">
                  <a:moveTo>
                    <a:pt x="4" y="0"/>
                  </a:moveTo>
                  <a:lnTo>
                    <a:pt x="245" y="25"/>
                  </a:lnTo>
                  <a:lnTo>
                    <a:pt x="241" y="68"/>
                  </a:lnTo>
                  <a:lnTo>
                    <a:pt x="0" y="44"/>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1" name="Freeform 233">
              <a:extLst>
                <a:ext uri="{FF2B5EF4-FFF2-40B4-BE49-F238E27FC236}">
                  <a16:creationId xmlns:a16="http://schemas.microsoft.com/office/drawing/2014/main" id="{624704AF-B7FA-4A8E-8D22-818CD3D9F0C9}"/>
                </a:ext>
              </a:extLst>
            </p:cNvPr>
            <p:cNvSpPr>
              <a:spLocks/>
            </p:cNvSpPr>
            <p:nvPr/>
          </p:nvSpPr>
          <p:spPr bwMode="auto">
            <a:xfrm>
              <a:off x="4359275" y="3365500"/>
              <a:ext cx="130175" cy="31750"/>
            </a:xfrm>
            <a:custGeom>
              <a:avLst/>
              <a:gdLst>
                <a:gd name="T0" fmla="*/ 3 w 245"/>
                <a:gd name="T1" fmla="*/ 0 h 62"/>
                <a:gd name="T2" fmla="*/ 245 w 245"/>
                <a:gd name="T3" fmla="*/ 18 h 62"/>
                <a:gd name="T4" fmla="*/ 241 w 245"/>
                <a:gd name="T5" fmla="*/ 62 h 62"/>
                <a:gd name="T6" fmla="*/ 0 w 245"/>
                <a:gd name="T7" fmla="*/ 44 h 62"/>
                <a:gd name="T8" fmla="*/ 3 w 245"/>
                <a:gd name="T9" fmla="*/ 0 h 62"/>
              </a:gdLst>
              <a:ahLst/>
              <a:cxnLst>
                <a:cxn ang="0">
                  <a:pos x="T0" y="T1"/>
                </a:cxn>
                <a:cxn ang="0">
                  <a:pos x="T2" y="T3"/>
                </a:cxn>
                <a:cxn ang="0">
                  <a:pos x="T4" y="T5"/>
                </a:cxn>
                <a:cxn ang="0">
                  <a:pos x="T6" y="T7"/>
                </a:cxn>
                <a:cxn ang="0">
                  <a:pos x="T8" y="T9"/>
                </a:cxn>
              </a:cxnLst>
              <a:rect l="0" t="0" r="r" b="b"/>
              <a:pathLst>
                <a:path w="245" h="62">
                  <a:moveTo>
                    <a:pt x="3" y="0"/>
                  </a:moveTo>
                  <a:lnTo>
                    <a:pt x="245" y="18"/>
                  </a:lnTo>
                  <a:lnTo>
                    <a:pt x="241" y="62"/>
                  </a:lnTo>
                  <a:lnTo>
                    <a:pt x="0" y="4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2" name="Freeform 234">
              <a:extLst>
                <a:ext uri="{FF2B5EF4-FFF2-40B4-BE49-F238E27FC236}">
                  <a16:creationId xmlns:a16="http://schemas.microsoft.com/office/drawing/2014/main" id="{0D9B8BBD-6FC4-4D59-9F8E-796EEBF18D5F}"/>
                </a:ext>
              </a:extLst>
            </p:cNvPr>
            <p:cNvSpPr>
              <a:spLocks/>
            </p:cNvSpPr>
            <p:nvPr/>
          </p:nvSpPr>
          <p:spPr bwMode="auto">
            <a:xfrm>
              <a:off x="4356100" y="3411538"/>
              <a:ext cx="128588" cy="28575"/>
            </a:xfrm>
            <a:custGeom>
              <a:avLst/>
              <a:gdLst>
                <a:gd name="T0" fmla="*/ 2 w 244"/>
                <a:gd name="T1" fmla="*/ 0 h 55"/>
                <a:gd name="T2" fmla="*/ 244 w 244"/>
                <a:gd name="T3" fmla="*/ 11 h 55"/>
                <a:gd name="T4" fmla="*/ 242 w 244"/>
                <a:gd name="T5" fmla="*/ 55 h 55"/>
                <a:gd name="T6" fmla="*/ 0 w 244"/>
                <a:gd name="T7" fmla="*/ 43 h 55"/>
                <a:gd name="T8" fmla="*/ 2 w 244"/>
                <a:gd name="T9" fmla="*/ 0 h 55"/>
              </a:gdLst>
              <a:ahLst/>
              <a:cxnLst>
                <a:cxn ang="0">
                  <a:pos x="T0" y="T1"/>
                </a:cxn>
                <a:cxn ang="0">
                  <a:pos x="T2" y="T3"/>
                </a:cxn>
                <a:cxn ang="0">
                  <a:pos x="T4" y="T5"/>
                </a:cxn>
                <a:cxn ang="0">
                  <a:pos x="T6" y="T7"/>
                </a:cxn>
                <a:cxn ang="0">
                  <a:pos x="T8" y="T9"/>
                </a:cxn>
              </a:cxnLst>
              <a:rect l="0" t="0" r="r" b="b"/>
              <a:pathLst>
                <a:path w="244" h="55">
                  <a:moveTo>
                    <a:pt x="2" y="0"/>
                  </a:moveTo>
                  <a:lnTo>
                    <a:pt x="244" y="11"/>
                  </a:lnTo>
                  <a:lnTo>
                    <a:pt x="242" y="55"/>
                  </a:lnTo>
                  <a:lnTo>
                    <a:pt x="0" y="4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3" name="Freeform 235">
              <a:extLst>
                <a:ext uri="{FF2B5EF4-FFF2-40B4-BE49-F238E27FC236}">
                  <a16:creationId xmlns:a16="http://schemas.microsoft.com/office/drawing/2014/main" id="{6D6171D8-0D69-4574-B6B4-55ACB565D901}"/>
                </a:ext>
              </a:extLst>
            </p:cNvPr>
            <p:cNvSpPr>
              <a:spLocks/>
            </p:cNvSpPr>
            <p:nvPr/>
          </p:nvSpPr>
          <p:spPr bwMode="auto">
            <a:xfrm>
              <a:off x="4354513" y="3457575"/>
              <a:ext cx="128588" cy="25400"/>
            </a:xfrm>
            <a:custGeom>
              <a:avLst/>
              <a:gdLst>
                <a:gd name="T0" fmla="*/ 0 w 243"/>
                <a:gd name="T1" fmla="*/ 0 h 48"/>
                <a:gd name="T2" fmla="*/ 243 w 243"/>
                <a:gd name="T3" fmla="*/ 6 h 48"/>
                <a:gd name="T4" fmla="*/ 242 w 243"/>
                <a:gd name="T5" fmla="*/ 48 h 48"/>
                <a:gd name="T6" fmla="*/ 0 w 243"/>
                <a:gd name="T7" fmla="*/ 43 h 48"/>
                <a:gd name="T8" fmla="*/ 0 w 243"/>
                <a:gd name="T9" fmla="*/ 0 h 48"/>
              </a:gdLst>
              <a:ahLst/>
              <a:cxnLst>
                <a:cxn ang="0">
                  <a:pos x="T0" y="T1"/>
                </a:cxn>
                <a:cxn ang="0">
                  <a:pos x="T2" y="T3"/>
                </a:cxn>
                <a:cxn ang="0">
                  <a:pos x="T4" y="T5"/>
                </a:cxn>
                <a:cxn ang="0">
                  <a:pos x="T6" y="T7"/>
                </a:cxn>
                <a:cxn ang="0">
                  <a:pos x="T8" y="T9"/>
                </a:cxn>
              </a:cxnLst>
              <a:rect l="0" t="0" r="r" b="b"/>
              <a:pathLst>
                <a:path w="243" h="48">
                  <a:moveTo>
                    <a:pt x="0" y="0"/>
                  </a:moveTo>
                  <a:lnTo>
                    <a:pt x="243" y="6"/>
                  </a:lnTo>
                  <a:lnTo>
                    <a:pt x="242" y="48"/>
                  </a:lnTo>
                  <a:lnTo>
                    <a:pt x="0" y="4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4" name="Freeform 236">
              <a:extLst>
                <a:ext uri="{FF2B5EF4-FFF2-40B4-BE49-F238E27FC236}">
                  <a16:creationId xmlns:a16="http://schemas.microsoft.com/office/drawing/2014/main" id="{45C98FF0-AC73-4760-ACC6-D4895FEA6D23}"/>
                </a:ext>
              </a:extLst>
            </p:cNvPr>
            <p:cNvSpPr>
              <a:spLocks/>
            </p:cNvSpPr>
            <p:nvPr/>
          </p:nvSpPr>
          <p:spPr bwMode="auto">
            <a:xfrm>
              <a:off x="4352925" y="3503613"/>
              <a:ext cx="127000" cy="23813"/>
            </a:xfrm>
            <a:custGeom>
              <a:avLst/>
              <a:gdLst>
                <a:gd name="T0" fmla="*/ 0 w 242"/>
                <a:gd name="T1" fmla="*/ 1 h 45"/>
                <a:gd name="T2" fmla="*/ 242 w 242"/>
                <a:gd name="T3" fmla="*/ 0 h 45"/>
                <a:gd name="T4" fmla="*/ 242 w 242"/>
                <a:gd name="T5" fmla="*/ 43 h 45"/>
                <a:gd name="T6" fmla="*/ 0 w 242"/>
                <a:gd name="T7" fmla="*/ 45 h 45"/>
                <a:gd name="T8" fmla="*/ 0 w 242"/>
                <a:gd name="T9" fmla="*/ 1 h 45"/>
              </a:gdLst>
              <a:ahLst/>
              <a:cxnLst>
                <a:cxn ang="0">
                  <a:pos x="T0" y="T1"/>
                </a:cxn>
                <a:cxn ang="0">
                  <a:pos x="T2" y="T3"/>
                </a:cxn>
                <a:cxn ang="0">
                  <a:pos x="T4" y="T5"/>
                </a:cxn>
                <a:cxn ang="0">
                  <a:pos x="T6" y="T7"/>
                </a:cxn>
                <a:cxn ang="0">
                  <a:pos x="T8" y="T9"/>
                </a:cxn>
              </a:cxnLst>
              <a:rect l="0" t="0" r="r" b="b"/>
              <a:pathLst>
                <a:path w="242" h="45">
                  <a:moveTo>
                    <a:pt x="0" y="1"/>
                  </a:moveTo>
                  <a:lnTo>
                    <a:pt x="242" y="0"/>
                  </a:lnTo>
                  <a:lnTo>
                    <a:pt x="242" y="43"/>
                  </a:lnTo>
                  <a:lnTo>
                    <a:pt x="0" y="4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5" name="Freeform 237">
              <a:extLst>
                <a:ext uri="{FF2B5EF4-FFF2-40B4-BE49-F238E27FC236}">
                  <a16:creationId xmlns:a16="http://schemas.microsoft.com/office/drawing/2014/main" id="{3B826C4E-2F92-4388-9388-D09FAA581AA5}"/>
                </a:ext>
              </a:extLst>
            </p:cNvPr>
            <p:cNvSpPr>
              <a:spLocks/>
            </p:cNvSpPr>
            <p:nvPr/>
          </p:nvSpPr>
          <p:spPr bwMode="auto">
            <a:xfrm>
              <a:off x="4351338" y="3546475"/>
              <a:ext cx="128588" cy="26988"/>
            </a:xfrm>
            <a:custGeom>
              <a:avLst/>
              <a:gdLst>
                <a:gd name="T0" fmla="*/ 0 w 243"/>
                <a:gd name="T1" fmla="*/ 7 h 51"/>
                <a:gd name="T2" fmla="*/ 242 w 243"/>
                <a:gd name="T3" fmla="*/ 0 h 51"/>
                <a:gd name="T4" fmla="*/ 243 w 243"/>
                <a:gd name="T5" fmla="*/ 43 h 51"/>
                <a:gd name="T6" fmla="*/ 1 w 243"/>
                <a:gd name="T7" fmla="*/ 51 h 51"/>
                <a:gd name="T8" fmla="*/ 0 w 243"/>
                <a:gd name="T9" fmla="*/ 7 h 51"/>
              </a:gdLst>
              <a:ahLst/>
              <a:cxnLst>
                <a:cxn ang="0">
                  <a:pos x="T0" y="T1"/>
                </a:cxn>
                <a:cxn ang="0">
                  <a:pos x="T2" y="T3"/>
                </a:cxn>
                <a:cxn ang="0">
                  <a:pos x="T4" y="T5"/>
                </a:cxn>
                <a:cxn ang="0">
                  <a:pos x="T6" y="T7"/>
                </a:cxn>
                <a:cxn ang="0">
                  <a:pos x="T8" y="T9"/>
                </a:cxn>
              </a:cxnLst>
              <a:rect l="0" t="0" r="r" b="b"/>
              <a:pathLst>
                <a:path w="243" h="51">
                  <a:moveTo>
                    <a:pt x="0" y="7"/>
                  </a:moveTo>
                  <a:lnTo>
                    <a:pt x="242" y="0"/>
                  </a:lnTo>
                  <a:lnTo>
                    <a:pt x="243" y="43"/>
                  </a:lnTo>
                  <a:lnTo>
                    <a:pt x="1" y="51"/>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6" name="Freeform 238">
              <a:extLst>
                <a:ext uri="{FF2B5EF4-FFF2-40B4-BE49-F238E27FC236}">
                  <a16:creationId xmlns:a16="http://schemas.microsoft.com/office/drawing/2014/main" id="{8E7C92EB-2F9E-4D19-983E-BB02CD8AABC1}"/>
                </a:ext>
              </a:extLst>
            </p:cNvPr>
            <p:cNvSpPr>
              <a:spLocks/>
            </p:cNvSpPr>
            <p:nvPr/>
          </p:nvSpPr>
          <p:spPr bwMode="auto">
            <a:xfrm>
              <a:off x="4352925" y="3589338"/>
              <a:ext cx="128588" cy="30163"/>
            </a:xfrm>
            <a:custGeom>
              <a:avLst/>
              <a:gdLst>
                <a:gd name="T0" fmla="*/ 0 w 245"/>
                <a:gd name="T1" fmla="*/ 14 h 56"/>
                <a:gd name="T2" fmla="*/ 242 w 245"/>
                <a:gd name="T3" fmla="*/ 0 h 56"/>
                <a:gd name="T4" fmla="*/ 245 w 245"/>
                <a:gd name="T5" fmla="*/ 42 h 56"/>
                <a:gd name="T6" fmla="*/ 3 w 245"/>
                <a:gd name="T7" fmla="*/ 56 h 56"/>
                <a:gd name="T8" fmla="*/ 0 w 245"/>
                <a:gd name="T9" fmla="*/ 14 h 56"/>
              </a:gdLst>
              <a:ahLst/>
              <a:cxnLst>
                <a:cxn ang="0">
                  <a:pos x="T0" y="T1"/>
                </a:cxn>
                <a:cxn ang="0">
                  <a:pos x="T2" y="T3"/>
                </a:cxn>
                <a:cxn ang="0">
                  <a:pos x="T4" y="T5"/>
                </a:cxn>
                <a:cxn ang="0">
                  <a:pos x="T6" y="T7"/>
                </a:cxn>
                <a:cxn ang="0">
                  <a:pos x="T8" y="T9"/>
                </a:cxn>
              </a:cxnLst>
              <a:rect l="0" t="0" r="r" b="b"/>
              <a:pathLst>
                <a:path w="245" h="56">
                  <a:moveTo>
                    <a:pt x="0" y="14"/>
                  </a:moveTo>
                  <a:lnTo>
                    <a:pt x="242" y="0"/>
                  </a:lnTo>
                  <a:lnTo>
                    <a:pt x="245" y="42"/>
                  </a:lnTo>
                  <a:lnTo>
                    <a:pt x="3" y="56"/>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7" name="Freeform 239">
              <a:extLst>
                <a:ext uri="{FF2B5EF4-FFF2-40B4-BE49-F238E27FC236}">
                  <a16:creationId xmlns:a16="http://schemas.microsoft.com/office/drawing/2014/main" id="{C0C53734-E3C1-45E3-B342-8897FAE30AE0}"/>
                </a:ext>
              </a:extLst>
            </p:cNvPr>
            <p:cNvSpPr>
              <a:spLocks/>
            </p:cNvSpPr>
            <p:nvPr/>
          </p:nvSpPr>
          <p:spPr bwMode="auto">
            <a:xfrm>
              <a:off x="4354513" y="3632200"/>
              <a:ext cx="130175" cy="33338"/>
            </a:xfrm>
            <a:custGeom>
              <a:avLst/>
              <a:gdLst>
                <a:gd name="T0" fmla="*/ 0 w 246"/>
                <a:gd name="T1" fmla="*/ 21 h 64"/>
                <a:gd name="T2" fmla="*/ 242 w 246"/>
                <a:gd name="T3" fmla="*/ 0 h 64"/>
                <a:gd name="T4" fmla="*/ 246 w 246"/>
                <a:gd name="T5" fmla="*/ 44 h 64"/>
                <a:gd name="T6" fmla="*/ 4 w 246"/>
                <a:gd name="T7" fmla="*/ 64 h 64"/>
                <a:gd name="T8" fmla="*/ 0 w 246"/>
                <a:gd name="T9" fmla="*/ 21 h 64"/>
              </a:gdLst>
              <a:ahLst/>
              <a:cxnLst>
                <a:cxn ang="0">
                  <a:pos x="T0" y="T1"/>
                </a:cxn>
                <a:cxn ang="0">
                  <a:pos x="T2" y="T3"/>
                </a:cxn>
                <a:cxn ang="0">
                  <a:pos x="T4" y="T5"/>
                </a:cxn>
                <a:cxn ang="0">
                  <a:pos x="T6" y="T7"/>
                </a:cxn>
                <a:cxn ang="0">
                  <a:pos x="T8" y="T9"/>
                </a:cxn>
              </a:cxnLst>
              <a:rect l="0" t="0" r="r" b="b"/>
              <a:pathLst>
                <a:path w="246" h="64">
                  <a:moveTo>
                    <a:pt x="0" y="21"/>
                  </a:moveTo>
                  <a:lnTo>
                    <a:pt x="242" y="0"/>
                  </a:lnTo>
                  <a:lnTo>
                    <a:pt x="246" y="44"/>
                  </a:lnTo>
                  <a:lnTo>
                    <a:pt x="4" y="64"/>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8" name="Freeform 240">
              <a:extLst>
                <a:ext uri="{FF2B5EF4-FFF2-40B4-BE49-F238E27FC236}">
                  <a16:creationId xmlns:a16="http://schemas.microsoft.com/office/drawing/2014/main" id="{F83FDC51-E063-4AFF-BBFB-092BFA3526B2}"/>
                </a:ext>
              </a:extLst>
            </p:cNvPr>
            <p:cNvSpPr>
              <a:spLocks/>
            </p:cNvSpPr>
            <p:nvPr/>
          </p:nvSpPr>
          <p:spPr bwMode="auto">
            <a:xfrm>
              <a:off x="4357688" y="3675063"/>
              <a:ext cx="130175" cy="38100"/>
            </a:xfrm>
            <a:custGeom>
              <a:avLst/>
              <a:gdLst>
                <a:gd name="T0" fmla="*/ 0 w 246"/>
                <a:gd name="T1" fmla="*/ 27 h 71"/>
                <a:gd name="T2" fmla="*/ 241 w 246"/>
                <a:gd name="T3" fmla="*/ 0 h 71"/>
                <a:gd name="T4" fmla="*/ 246 w 246"/>
                <a:gd name="T5" fmla="*/ 44 h 71"/>
                <a:gd name="T6" fmla="*/ 4 w 246"/>
                <a:gd name="T7" fmla="*/ 71 h 71"/>
                <a:gd name="T8" fmla="*/ 0 w 246"/>
                <a:gd name="T9" fmla="*/ 27 h 71"/>
              </a:gdLst>
              <a:ahLst/>
              <a:cxnLst>
                <a:cxn ang="0">
                  <a:pos x="T0" y="T1"/>
                </a:cxn>
                <a:cxn ang="0">
                  <a:pos x="T2" y="T3"/>
                </a:cxn>
                <a:cxn ang="0">
                  <a:pos x="T4" y="T5"/>
                </a:cxn>
                <a:cxn ang="0">
                  <a:pos x="T6" y="T7"/>
                </a:cxn>
                <a:cxn ang="0">
                  <a:pos x="T8" y="T9"/>
                </a:cxn>
              </a:cxnLst>
              <a:rect l="0" t="0" r="r" b="b"/>
              <a:pathLst>
                <a:path w="246" h="71">
                  <a:moveTo>
                    <a:pt x="0" y="27"/>
                  </a:moveTo>
                  <a:lnTo>
                    <a:pt x="241" y="0"/>
                  </a:lnTo>
                  <a:lnTo>
                    <a:pt x="246" y="44"/>
                  </a:lnTo>
                  <a:lnTo>
                    <a:pt x="4" y="71"/>
                  </a:ln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399" name="Freeform 241">
              <a:extLst>
                <a:ext uri="{FF2B5EF4-FFF2-40B4-BE49-F238E27FC236}">
                  <a16:creationId xmlns:a16="http://schemas.microsoft.com/office/drawing/2014/main" id="{12611306-EEA3-44BE-ACDD-1E2E2880B0D1}"/>
                </a:ext>
              </a:extLst>
            </p:cNvPr>
            <p:cNvSpPr>
              <a:spLocks/>
            </p:cNvSpPr>
            <p:nvPr/>
          </p:nvSpPr>
          <p:spPr bwMode="auto">
            <a:xfrm>
              <a:off x="4360863" y="3717925"/>
              <a:ext cx="130175" cy="41275"/>
            </a:xfrm>
            <a:custGeom>
              <a:avLst/>
              <a:gdLst>
                <a:gd name="T0" fmla="*/ 0 w 246"/>
                <a:gd name="T1" fmla="*/ 33 h 77"/>
                <a:gd name="T2" fmla="*/ 241 w 246"/>
                <a:gd name="T3" fmla="*/ 0 h 77"/>
                <a:gd name="T4" fmla="*/ 246 w 246"/>
                <a:gd name="T5" fmla="*/ 43 h 77"/>
                <a:gd name="T6" fmla="*/ 5 w 246"/>
                <a:gd name="T7" fmla="*/ 77 h 77"/>
                <a:gd name="T8" fmla="*/ 0 w 246"/>
                <a:gd name="T9" fmla="*/ 33 h 77"/>
              </a:gdLst>
              <a:ahLst/>
              <a:cxnLst>
                <a:cxn ang="0">
                  <a:pos x="T0" y="T1"/>
                </a:cxn>
                <a:cxn ang="0">
                  <a:pos x="T2" y="T3"/>
                </a:cxn>
                <a:cxn ang="0">
                  <a:pos x="T4" y="T5"/>
                </a:cxn>
                <a:cxn ang="0">
                  <a:pos x="T6" y="T7"/>
                </a:cxn>
                <a:cxn ang="0">
                  <a:pos x="T8" y="T9"/>
                </a:cxn>
              </a:cxnLst>
              <a:rect l="0" t="0" r="r" b="b"/>
              <a:pathLst>
                <a:path w="246" h="77">
                  <a:moveTo>
                    <a:pt x="0" y="33"/>
                  </a:moveTo>
                  <a:lnTo>
                    <a:pt x="241" y="0"/>
                  </a:lnTo>
                  <a:lnTo>
                    <a:pt x="246" y="43"/>
                  </a:lnTo>
                  <a:lnTo>
                    <a:pt x="5" y="77"/>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0" name="Freeform 242">
              <a:extLst>
                <a:ext uri="{FF2B5EF4-FFF2-40B4-BE49-F238E27FC236}">
                  <a16:creationId xmlns:a16="http://schemas.microsoft.com/office/drawing/2014/main" id="{FFC63FD7-5A2F-4F84-A690-5AE8360B9D37}"/>
                </a:ext>
              </a:extLst>
            </p:cNvPr>
            <p:cNvSpPr>
              <a:spLocks/>
            </p:cNvSpPr>
            <p:nvPr/>
          </p:nvSpPr>
          <p:spPr bwMode="auto">
            <a:xfrm>
              <a:off x="4367213" y="3760788"/>
              <a:ext cx="130175" cy="44450"/>
            </a:xfrm>
            <a:custGeom>
              <a:avLst/>
              <a:gdLst>
                <a:gd name="T0" fmla="*/ 0 w 246"/>
                <a:gd name="T1" fmla="*/ 39 h 83"/>
                <a:gd name="T2" fmla="*/ 240 w 246"/>
                <a:gd name="T3" fmla="*/ 0 h 83"/>
                <a:gd name="T4" fmla="*/ 246 w 246"/>
                <a:gd name="T5" fmla="*/ 43 h 83"/>
                <a:gd name="T6" fmla="*/ 6 w 246"/>
                <a:gd name="T7" fmla="*/ 83 h 83"/>
                <a:gd name="T8" fmla="*/ 0 w 246"/>
                <a:gd name="T9" fmla="*/ 39 h 83"/>
              </a:gdLst>
              <a:ahLst/>
              <a:cxnLst>
                <a:cxn ang="0">
                  <a:pos x="T0" y="T1"/>
                </a:cxn>
                <a:cxn ang="0">
                  <a:pos x="T2" y="T3"/>
                </a:cxn>
                <a:cxn ang="0">
                  <a:pos x="T4" y="T5"/>
                </a:cxn>
                <a:cxn ang="0">
                  <a:pos x="T6" y="T7"/>
                </a:cxn>
                <a:cxn ang="0">
                  <a:pos x="T8" y="T9"/>
                </a:cxn>
              </a:cxnLst>
              <a:rect l="0" t="0" r="r" b="b"/>
              <a:pathLst>
                <a:path w="246" h="83">
                  <a:moveTo>
                    <a:pt x="0" y="39"/>
                  </a:moveTo>
                  <a:lnTo>
                    <a:pt x="240" y="0"/>
                  </a:lnTo>
                  <a:lnTo>
                    <a:pt x="246" y="43"/>
                  </a:lnTo>
                  <a:lnTo>
                    <a:pt x="6" y="83"/>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1" name="Freeform 243">
              <a:extLst>
                <a:ext uri="{FF2B5EF4-FFF2-40B4-BE49-F238E27FC236}">
                  <a16:creationId xmlns:a16="http://schemas.microsoft.com/office/drawing/2014/main" id="{13D48A55-639D-486D-BBE6-2514D0EB594B}"/>
                </a:ext>
              </a:extLst>
            </p:cNvPr>
            <p:cNvSpPr>
              <a:spLocks/>
            </p:cNvSpPr>
            <p:nvPr/>
          </p:nvSpPr>
          <p:spPr bwMode="auto">
            <a:xfrm>
              <a:off x="4373563" y="3803650"/>
              <a:ext cx="130175" cy="46038"/>
            </a:xfrm>
            <a:custGeom>
              <a:avLst/>
              <a:gdLst>
                <a:gd name="T0" fmla="*/ 0 w 246"/>
                <a:gd name="T1" fmla="*/ 46 h 89"/>
                <a:gd name="T2" fmla="*/ 237 w 246"/>
                <a:gd name="T3" fmla="*/ 0 h 89"/>
                <a:gd name="T4" fmla="*/ 246 w 246"/>
                <a:gd name="T5" fmla="*/ 43 h 89"/>
                <a:gd name="T6" fmla="*/ 8 w 246"/>
                <a:gd name="T7" fmla="*/ 89 h 89"/>
                <a:gd name="T8" fmla="*/ 0 w 246"/>
                <a:gd name="T9" fmla="*/ 46 h 89"/>
              </a:gdLst>
              <a:ahLst/>
              <a:cxnLst>
                <a:cxn ang="0">
                  <a:pos x="T0" y="T1"/>
                </a:cxn>
                <a:cxn ang="0">
                  <a:pos x="T2" y="T3"/>
                </a:cxn>
                <a:cxn ang="0">
                  <a:pos x="T4" y="T5"/>
                </a:cxn>
                <a:cxn ang="0">
                  <a:pos x="T6" y="T7"/>
                </a:cxn>
                <a:cxn ang="0">
                  <a:pos x="T8" y="T9"/>
                </a:cxn>
              </a:cxnLst>
              <a:rect l="0" t="0" r="r" b="b"/>
              <a:pathLst>
                <a:path w="246" h="89">
                  <a:moveTo>
                    <a:pt x="0" y="46"/>
                  </a:moveTo>
                  <a:lnTo>
                    <a:pt x="237" y="0"/>
                  </a:lnTo>
                  <a:lnTo>
                    <a:pt x="246" y="43"/>
                  </a:lnTo>
                  <a:lnTo>
                    <a:pt x="8" y="89"/>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2" name="Freeform 244">
              <a:extLst>
                <a:ext uri="{FF2B5EF4-FFF2-40B4-BE49-F238E27FC236}">
                  <a16:creationId xmlns:a16="http://schemas.microsoft.com/office/drawing/2014/main" id="{E50A3C68-453B-46CB-83CA-7873BDC6F4C9}"/>
                </a:ext>
              </a:extLst>
            </p:cNvPr>
            <p:cNvSpPr>
              <a:spLocks/>
            </p:cNvSpPr>
            <p:nvPr/>
          </p:nvSpPr>
          <p:spPr bwMode="auto">
            <a:xfrm>
              <a:off x="4381500" y="3844925"/>
              <a:ext cx="130175" cy="50800"/>
            </a:xfrm>
            <a:custGeom>
              <a:avLst/>
              <a:gdLst>
                <a:gd name="T0" fmla="*/ 0 w 246"/>
                <a:gd name="T1" fmla="*/ 52 h 96"/>
                <a:gd name="T2" fmla="*/ 237 w 246"/>
                <a:gd name="T3" fmla="*/ 0 h 96"/>
                <a:gd name="T4" fmla="*/ 246 w 246"/>
                <a:gd name="T5" fmla="*/ 43 h 96"/>
                <a:gd name="T6" fmla="*/ 9 w 246"/>
                <a:gd name="T7" fmla="*/ 96 h 96"/>
                <a:gd name="T8" fmla="*/ 0 w 246"/>
                <a:gd name="T9" fmla="*/ 52 h 96"/>
              </a:gdLst>
              <a:ahLst/>
              <a:cxnLst>
                <a:cxn ang="0">
                  <a:pos x="T0" y="T1"/>
                </a:cxn>
                <a:cxn ang="0">
                  <a:pos x="T2" y="T3"/>
                </a:cxn>
                <a:cxn ang="0">
                  <a:pos x="T4" y="T5"/>
                </a:cxn>
                <a:cxn ang="0">
                  <a:pos x="T6" y="T7"/>
                </a:cxn>
                <a:cxn ang="0">
                  <a:pos x="T8" y="T9"/>
                </a:cxn>
              </a:cxnLst>
              <a:rect l="0" t="0" r="r" b="b"/>
              <a:pathLst>
                <a:path w="246" h="96">
                  <a:moveTo>
                    <a:pt x="0" y="52"/>
                  </a:moveTo>
                  <a:lnTo>
                    <a:pt x="237" y="0"/>
                  </a:lnTo>
                  <a:lnTo>
                    <a:pt x="246" y="43"/>
                  </a:lnTo>
                  <a:lnTo>
                    <a:pt x="9" y="96"/>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3" name="Freeform 245">
              <a:extLst>
                <a:ext uri="{FF2B5EF4-FFF2-40B4-BE49-F238E27FC236}">
                  <a16:creationId xmlns:a16="http://schemas.microsoft.com/office/drawing/2014/main" id="{FBEA5B30-4E79-4335-98EE-F723A2E88F27}"/>
                </a:ext>
              </a:extLst>
            </p:cNvPr>
            <p:cNvSpPr>
              <a:spLocks/>
            </p:cNvSpPr>
            <p:nvPr/>
          </p:nvSpPr>
          <p:spPr bwMode="auto">
            <a:xfrm>
              <a:off x="4389438" y="3887788"/>
              <a:ext cx="130175" cy="53975"/>
            </a:xfrm>
            <a:custGeom>
              <a:avLst/>
              <a:gdLst>
                <a:gd name="T0" fmla="*/ 0 w 246"/>
                <a:gd name="T1" fmla="*/ 57 h 100"/>
                <a:gd name="T2" fmla="*/ 235 w 246"/>
                <a:gd name="T3" fmla="*/ 0 h 100"/>
                <a:gd name="T4" fmla="*/ 246 w 246"/>
                <a:gd name="T5" fmla="*/ 42 h 100"/>
                <a:gd name="T6" fmla="*/ 10 w 246"/>
                <a:gd name="T7" fmla="*/ 100 h 100"/>
                <a:gd name="T8" fmla="*/ 0 w 246"/>
                <a:gd name="T9" fmla="*/ 57 h 100"/>
              </a:gdLst>
              <a:ahLst/>
              <a:cxnLst>
                <a:cxn ang="0">
                  <a:pos x="T0" y="T1"/>
                </a:cxn>
                <a:cxn ang="0">
                  <a:pos x="T2" y="T3"/>
                </a:cxn>
                <a:cxn ang="0">
                  <a:pos x="T4" y="T5"/>
                </a:cxn>
                <a:cxn ang="0">
                  <a:pos x="T6" y="T7"/>
                </a:cxn>
                <a:cxn ang="0">
                  <a:pos x="T8" y="T9"/>
                </a:cxn>
              </a:cxnLst>
              <a:rect l="0" t="0" r="r" b="b"/>
              <a:pathLst>
                <a:path w="246" h="100">
                  <a:moveTo>
                    <a:pt x="0" y="57"/>
                  </a:moveTo>
                  <a:lnTo>
                    <a:pt x="235" y="0"/>
                  </a:lnTo>
                  <a:lnTo>
                    <a:pt x="246" y="42"/>
                  </a:lnTo>
                  <a:lnTo>
                    <a:pt x="10" y="10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4" name="Freeform 246">
              <a:extLst>
                <a:ext uri="{FF2B5EF4-FFF2-40B4-BE49-F238E27FC236}">
                  <a16:creationId xmlns:a16="http://schemas.microsoft.com/office/drawing/2014/main" id="{2863014F-CC86-4A5F-AD7B-F4A647CFC06C}"/>
                </a:ext>
              </a:extLst>
            </p:cNvPr>
            <p:cNvSpPr>
              <a:spLocks/>
            </p:cNvSpPr>
            <p:nvPr/>
          </p:nvSpPr>
          <p:spPr bwMode="auto">
            <a:xfrm>
              <a:off x="4400550" y="3930650"/>
              <a:ext cx="128588" cy="55563"/>
            </a:xfrm>
            <a:custGeom>
              <a:avLst/>
              <a:gdLst>
                <a:gd name="T0" fmla="*/ 0 w 245"/>
                <a:gd name="T1" fmla="*/ 64 h 106"/>
                <a:gd name="T2" fmla="*/ 233 w 245"/>
                <a:gd name="T3" fmla="*/ 0 h 106"/>
                <a:gd name="T4" fmla="*/ 245 w 245"/>
                <a:gd name="T5" fmla="*/ 41 h 106"/>
                <a:gd name="T6" fmla="*/ 11 w 245"/>
                <a:gd name="T7" fmla="*/ 106 h 106"/>
                <a:gd name="T8" fmla="*/ 0 w 245"/>
                <a:gd name="T9" fmla="*/ 64 h 106"/>
              </a:gdLst>
              <a:ahLst/>
              <a:cxnLst>
                <a:cxn ang="0">
                  <a:pos x="T0" y="T1"/>
                </a:cxn>
                <a:cxn ang="0">
                  <a:pos x="T2" y="T3"/>
                </a:cxn>
                <a:cxn ang="0">
                  <a:pos x="T4" y="T5"/>
                </a:cxn>
                <a:cxn ang="0">
                  <a:pos x="T6" y="T7"/>
                </a:cxn>
                <a:cxn ang="0">
                  <a:pos x="T8" y="T9"/>
                </a:cxn>
              </a:cxnLst>
              <a:rect l="0" t="0" r="r" b="b"/>
              <a:pathLst>
                <a:path w="245" h="106">
                  <a:moveTo>
                    <a:pt x="0" y="64"/>
                  </a:moveTo>
                  <a:lnTo>
                    <a:pt x="233" y="0"/>
                  </a:lnTo>
                  <a:lnTo>
                    <a:pt x="245" y="41"/>
                  </a:lnTo>
                  <a:lnTo>
                    <a:pt x="11" y="106"/>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5" name="Freeform 247">
              <a:extLst>
                <a:ext uri="{FF2B5EF4-FFF2-40B4-BE49-F238E27FC236}">
                  <a16:creationId xmlns:a16="http://schemas.microsoft.com/office/drawing/2014/main" id="{3DE91525-3888-47E9-9274-FFEC1A55F92A}"/>
                </a:ext>
              </a:extLst>
            </p:cNvPr>
            <p:cNvSpPr>
              <a:spLocks/>
            </p:cNvSpPr>
            <p:nvPr/>
          </p:nvSpPr>
          <p:spPr bwMode="auto">
            <a:xfrm>
              <a:off x="4410075" y="3971925"/>
              <a:ext cx="130175" cy="58738"/>
            </a:xfrm>
            <a:custGeom>
              <a:avLst/>
              <a:gdLst>
                <a:gd name="T0" fmla="*/ 0 w 245"/>
                <a:gd name="T1" fmla="*/ 71 h 113"/>
                <a:gd name="T2" fmla="*/ 234 w 245"/>
                <a:gd name="T3" fmla="*/ 0 h 113"/>
                <a:gd name="T4" fmla="*/ 245 w 245"/>
                <a:gd name="T5" fmla="*/ 41 h 113"/>
                <a:gd name="T6" fmla="*/ 13 w 245"/>
                <a:gd name="T7" fmla="*/ 113 h 113"/>
                <a:gd name="T8" fmla="*/ 0 w 245"/>
                <a:gd name="T9" fmla="*/ 71 h 113"/>
              </a:gdLst>
              <a:ahLst/>
              <a:cxnLst>
                <a:cxn ang="0">
                  <a:pos x="T0" y="T1"/>
                </a:cxn>
                <a:cxn ang="0">
                  <a:pos x="T2" y="T3"/>
                </a:cxn>
                <a:cxn ang="0">
                  <a:pos x="T4" y="T5"/>
                </a:cxn>
                <a:cxn ang="0">
                  <a:pos x="T6" y="T7"/>
                </a:cxn>
                <a:cxn ang="0">
                  <a:pos x="T8" y="T9"/>
                </a:cxn>
              </a:cxnLst>
              <a:rect l="0" t="0" r="r" b="b"/>
              <a:pathLst>
                <a:path w="245" h="113">
                  <a:moveTo>
                    <a:pt x="0" y="71"/>
                  </a:moveTo>
                  <a:lnTo>
                    <a:pt x="234" y="0"/>
                  </a:lnTo>
                  <a:lnTo>
                    <a:pt x="245" y="41"/>
                  </a:lnTo>
                  <a:lnTo>
                    <a:pt x="13" y="113"/>
                  </a:lnTo>
                  <a:lnTo>
                    <a:pt x="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6" name="Freeform 248">
              <a:extLst>
                <a:ext uri="{FF2B5EF4-FFF2-40B4-BE49-F238E27FC236}">
                  <a16:creationId xmlns:a16="http://schemas.microsoft.com/office/drawing/2014/main" id="{880B8FC4-E541-4CBB-95EF-8FFB0FEE3939}"/>
                </a:ext>
              </a:extLst>
            </p:cNvPr>
            <p:cNvSpPr>
              <a:spLocks/>
            </p:cNvSpPr>
            <p:nvPr/>
          </p:nvSpPr>
          <p:spPr bwMode="auto">
            <a:xfrm>
              <a:off x="4424363" y="4013200"/>
              <a:ext cx="128588" cy="63500"/>
            </a:xfrm>
            <a:custGeom>
              <a:avLst/>
              <a:gdLst>
                <a:gd name="T0" fmla="*/ 0 w 243"/>
                <a:gd name="T1" fmla="*/ 77 h 120"/>
                <a:gd name="T2" fmla="*/ 229 w 243"/>
                <a:gd name="T3" fmla="*/ 0 h 120"/>
                <a:gd name="T4" fmla="*/ 243 w 243"/>
                <a:gd name="T5" fmla="*/ 41 h 120"/>
                <a:gd name="T6" fmla="*/ 13 w 243"/>
                <a:gd name="T7" fmla="*/ 120 h 120"/>
                <a:gd name="T8" fmla="*/ 0 w 243"/>
                <a:gd name="T9" fmla="*/ 77 h 120"/>
              </a:gdLst>
              <a:ahLst/>
              <a:cxnLst>
                <a:cxn ang="0">
                  <a:pos x="T0" y="T1"/>
                </a:cxn>
                <a:cxn ang="0">
                  <a:pos x="T2" y="T3"/>
                </a:cxn>
                <a:cxn ang="0">
                  <a:pos x="T4" y="T5"/>
                </a:cxn>
                <a:cxn ang="0">
                  <a:pos x="T6" y="T7"/>
                </a:cxn>
                <a:cxn ang="0">
                  <a:pos x="T8" y="T9"/>
                </a:cxn>
              </a:cxnLst>
              <a:rect l="0" t="0" r="r" b="b"/>
              <a:pathLst>
                <a:path w="243" h="120">
                  <a:moveTo>
                    <a:pt x="0" y="77"/>
                  </a:moveTo>
                  <a:lnTo>
                    <a:pt x="229" y="0"/>
                  </a:lnTo>
                  <a:lnTo>
                    <a:pt x="243" y="41"/>
                  </a:lnTo>
                  <a:lnTo>
                    <a:pt x="13" y="12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7" name="Freeform 249">
              <a:extLst>
                <a:ext uri="{FF2B5EF4-FFF2-40B4-BE49-F238E27FC236}">
                  <a16:creationId xmlns:a16="http://schemas.microsoft.com/office/drawing/2014/main" id="{EADB38F9-4EF6-4019-A15C-F41184BE5C8C}"/>
                </a:ext>
              </a:extLst>
            </p:cNvPr>
            <p:cNvSpPr>
              <a:spLocks/>
            </p:cNvSpPr>
            <p:nvPr/>
          </p:nvSpPr>
          <p:spPr bwMode="auto">
            <a:xfrm>
              <a:off x="4437063" y="4054475"/>
              <a:ext cx="128588" cy="65088"/>
            </a:xfrm>
            <a:custGeom>
              <a:avLst/>
              <a:gdLst>
                <a:gd name="T0" fmla="*/ 0 w 242"/>
                <a:gd name="T1" fmla="*/ 83 h 124"/>
                <a:gd name="T2" fmla="*/ 228 w 242"/>
                <a:gd name="T3" fmla="*/ 0 h 124"/>
                <a:gd name="T4" fmla="*/ 242 w 242"/>
                <a:gd name="T5" fmla="*/ 39 h 124"/>
                <a:gd name="T6" fmla="*/ 14 w 242"/>
                <a:gd name="T7" fmla="*/ 124 h 124"/>
                <a:gd name="T8" fmla="*/ 0 w 242"/>
                <a:gd name="T9" fmla="*/ 83 h 124"/>
              </a:gdLst>
              <a:ahLst/>
              <a:cxnLst>
                <a:cxn ang="0">
                  <a:pos x="T0" y="T1"/>
                </a:cxn>
                <a:cxn ang="0">
                  <a:pos x="T2" y="T3"/>
                </a:cxn>
                <a:cxn ang="0">
                  <a:pos x="T4" y="T5"/>
                </a:cxn>
                <a:cxn ang="0">
                  <a:pos x="T6" y="T7"/>
                </a:cxn>
                <a:cxn ang="0">
                  <a:pos x="T8" y="T9"/>
                </a:cxn>
              </a:cxnLst>
              <a:rect l="0" t="0" r="r" b="b"/>
              <a:pathLst>
                <a:path w="242" h="124">
                  <a:moveTo>
                    <a:pt x="0" y="83"/>
                  </a:moveTo>
                  <a:lnTo>
                    <a:pt x="228" y="0"/>
                  </a:lnTo>
                  <a:lnTo>
                    <a:pt x="242" y="39"/>
                  </a:lnTo>
                  <a:lnTo>
                    <a:pt x="14" y="124"/>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8" name="Freeform 250">
              <a:extLst>
                <a:ext uri="{FF2B5EF4-FFF2-40B4-BE49-F238E27FC236}">
                  <a16:creationId xmlns:a16="http://schemas.microsoft.com/office/drawing/2014/main" id="{7434EF33-EC37-40AA-BE56-4D9EB0D5E9B4}"/>
                </a:ext>
              </a:extLst>
            </p:cNvPr>
            <p:cNvSpPr>
              <a:spLocks/>
            </p:cNvSpPr>
            <p:nvPr/>
          </p:nvSpPr>
          <p:spPr bwMode="auto">
            <a:xfrm>
              <a:off x="4451350" y="4094163"/>
              <a:ext cx="128588" cy="69850"/>
            </a:xfrm>
            <a:custGeom>
              <a:avLst/>
              <a:gdLst>
                <a:gd name="T0" fmla="*/ 0 w 242"/>
                <a:gd name="T1" fmla="*/ 89 h 130"/>
                <a:gd name="T2" fmla="*/ 227 w 242"/>
                <a:gd name="T3" fmla="*/ 0 h 130"/>
                <a:gd name="T4" fmla="*/ 242 w 242"/>
                <a:gd name="T5" fmla="*/ 40 h 130"/>
                <a:gd name="T6" fmla="*/ 16 w 242"/>
                <a:gd name="T7" fmla="*/ 130 h 130"/>
                <a:gd name="T8" fmla="*/ 0 w 242"/>
                <a:gd name="T9" fmla="*/ 89 h 130"/>
              </a:gdLst>
              <a:ahLst/>
              <a:cxnLst>
                <a:cxn ang="0">
                  <a:pos x="T0" y="T1"/>
                </a:cxn>
                <a:cxn ang="0">
                  <a:pos x="T2" y="T3"/>
                </a:cxn>
                <a:cxn ang="0">
                  <a:pos x="T4" y="T5"/>
                </a:cxn>
                <a:cxn ang="0">
                  <a:pos x="T6" y="T7"/>
                </a:cxn>
                <a:cxn ang="0">
                  <a:pos x="T8" y="T9"/>
                </a:cxn>
              </a:cxnLst>
              <a:rect l="0" t="0" r="r" b="b"/>
              <a:pathLst>
                <a:path w="242" h="130">
                  <a:moveTo>
                    <a:pt x="0" y="89"/>
                  </a:moveTo>
                  <a:lnTo>
                    <a:pt x="227" y="0"/>
                  </a:lnTo>
                  <a:lnTo>
                    <a:pt x="242" y="40"/>
                  </a:lnTo>
                  <a:lnTo>
                    <a:pt x="16" y="130"/>
                  </a:lnTo>
                  <a:lnTo>
                    <a:pt x="0"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09" name="Freeform 251">
              <a:extLst>
                <a:ext uri="{FF2B5EF4-FFF2-40B4-BE49-F238E27FC236}">
                  <a16:creationId xmlns:a16="http://schemas.microsoft.com/office/drawing/2014/main" id="{6BD9F150-01D8-40D9-B2D4-A93348198BE8}"/>
                </a:ext>
              </a:extLst>
            </p:cNvPr>
            <p:cNvSpPr>
              <a:spLocks/>
            </p:cNvSpPr>
            <p:nvPr/>
          </p:nvSpPr>
          <p:spPr bwMode="auto">
            <a:xfrm>
              <a:off x="4467225" y="4135438"/>
              <a:ext cx="127000" cy="71438"/>
            </a:xfrm>
            <a:custGeom>
              <a:avLst/>
              <a:gdLst>
                <a:gd name="T0" fmla="*/ 0 w 241"/>
                <a:gd name="T1" fmla="*/ 96 h 136"/>
                <a:gd name="T2" fmla="*/ 224 w 241"/>
                <a:gd name="T3" fmla="*/ 0 h 136"/>
                <a:gd name="T4" fmla="*/ 241 w 241"/>
                <a:gd name="T5" fmla="*/ 40 h 136"/>
                <a:gd name="T6" fmla="*/ 16 w 241"/>
                <a:gd name="T7" fmla="*/ 136 h 136"/>
                <a:gd name="T8" fmla="*/ 0 w 241"/>
                <a:gd name="T9" fmla="*/ 96 h 136"/>
              </a:gdLst>
              <a:ahLst/>
              <a:cxnLst>
                <a:cxn ang="0">
                  <a:pos x="T0" y="T1"/>
                </a:cxn>
                <a:cxn ang="0">
                  <a:pos x="T2" y="T3"/>
                </a:cxn>
                <a:cxn ang="0">
                  <a:pos x="T4" y="T5"/>
                </a:cxn>
                <a:cxn ang="0">
                  <a:pos x="T6" y="T7"/>
                </a:cxn>
                <a:cxn ang="0">
                  <a:pos x="T8" y="T9"/>
                </a:cxn>
              </a:cxnLst>
              <a:rect l="0" t="0" r="r" b="b"/>
              <a:pathLst>
                <a:path w="241" h="136">
                  <a:moveTo>
                    <a:pt x="0" y="96"/>
                  </a:moveTo>
                  <a:lnTo>
                    <a:pt x="224" y="0"/>
                  </a:lnTo>
                  <a:lnTo>
                    <a:pt x="241" y="40"/>
                  </a:lnTo>
                  <a:lnTo>
                    <a:pt x="16" y="136"/>
                  </a:ln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0" name="Freeform 252">
              <a:extLst>
                <a:ext uri="{FF2B5EF4-FFF2-40B4-BE49-F238E27FC236}">
                  <a16:creationId xmlns:a16="http://schemas.microsoft.com/office/drawing/2014/main" id="{C0579134-0358-4EFD-BF0E-D1F4F7884D9B}"/>
                </a:ext>
              </a:extLst>
            </p:cNvPr>
            <p:cNvSpPr>
              <a:spLocks/>
            </p:cNvSpPr>
            <p:nvPr/>
          </p:nvSpPr>
          <p:spPr bwMode="auto">
            <a:xfrm>
              <a:off x="4484688" y="4175125"/>
              <a:ext cx="125413" cy="74613"/>
            </a:xfrm>
            <a:custGeom>
              <a:avLst/>
              <a:gdLst>
                <a:gd name="T0" fmla="*/ 0 w 239"/>
                <a:gd name="T1" fmla="*/ 101 h 141"/>
                <a:gd name="T2" fmla="*/ 221 w 239"/>
                <a:gd name="T3" fmla="*/ 0 h 141"/>
                <a:gd name="T4" fmla="*/ 239 w 239"/>
                <a:gd name="T5" fmla="*/ 39 h 141"/>
                <a:gd name="T6" fmla="*/ 18 w 239"/>
                <a:gd name="T7" fmla="*/ 141 h 141"/>
                <a:gd name="T8" fmla="*/ 0 w 239"/>
                <a:gd name="T9" fmla="*/ 101 h 141"/>
              </a:gdLst>
              <a:ahLst/>
              <a:cxnLst>
                <a:cxn ang="0">
                  <a:pos x="T0" y="T1"/>
                </a:cxn>
                <a:cxn ang="0">
                  <a:pos x="T2" y="T3"/>
                </a:cxn>
                <a:cxn ang="0">
                  <a:pos x="T4" y="T5"/>
                </a:cxn>
                <a:cxn ang="0">
                  <a:pos x="T6" y="T7"/>
                </a:cxn>
                <a:cxn ang="0">
                  <a:pos x="T8" y="T9"/>
                </a:cxn>
              </a:cxnLst>
              <a:rect l="0" t="0" r="r" b="b"/>
              <a:pathLst>
                <a:path w="239" h="141">
                  <a:moveTo>
                    <a:pt x="0" y="101"/>
                  </a:moveTo>
                  <a:lnTo>
                    <a:pt x="221" y="0"/>
                  </a:lnTo>
                  <a:lnTo>
                    <a:pt x="239" y="39"/>
                  </a:lnTo>
                  <a:lnTo>
                    <a:pt x="18" y="141"/>
                  </a:lnTo>
                  <a:lnTo>
                    <a:pt x="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1" name="Freeform 253">
              <a:extLst>
                <a:ext uri="{FF2B5EF4-FFF2-40B4-BE49-F238E27FC236}">
                  <a16:creationId xmlns:a16="http://schemas.microsoft.com/office/drawing/2014/main" id="{532CF507-0F4D-4188-BFE4-CB73D9E96F2C}"/>
                </a:ext>
              </a:extLst>
            </p:cNvPr>
            <p:cNvSpPr>
              <a:spLocks/>
            </p:cNvSpPr>
            <p:nvPr/>
          </p:nvSpPr>
          <p:spPr bwMode="auto">
            <a:xfrm>
              <a:off x="4502150" y="4214813"/>
              <a:ext cx="125413" cy="77788"/>
            </a:xfrm>
            <a:custGeom>
              <a:avLst/>
              <a:gdLst>
                <a:gd name="T0" fmla="*/ 0 w 237"/>
                <a:gd name="T1" fmla="*/ 108 h 147"/>
                <a:gd name="T2" fmla="*/ 218 w 237"/>
                <a:gd name="T3" fmla="*/ 0 h 147"/>
                <a:gd name="T4" fmla="*/ 237 w 237"/>
                <a:gd name="T5" fmla="*/ 40 h 147"/>
                <a:gd name="T6" fmla="*/ 18 w 237"/>
                <a:gd name="T7" fmla="*/ 147 h 147"/>
                <a:gd name="T8" fmla="*/ 0 w 237"/>
                <a:gd name="T9" fmla="*/ 108 h 147"/>
              </a:gdLst>
              <a:ahLst/>
              <a:cxnLst>
                <a:cxn ang="0">
                  <a:pos x="T0" y="T1"/>
                </a:cxn>
                <a:cxn ang="0">
                  <a:pos x="T2" y="T3"/>
                </a:cxn>
                <a:cxn ang="0">
                  <a:pos x="T4" y="T5"/>
                </a:cxn>
                <a:cxn ang="0">
                  <a:pos x="T6" y="T7"/>
                </a:cxn>
                <a:cxn ang="0">
                  <a:pos x="T8" y="T9"/>
                </a:cxn>
              </a:cxnLst>
              <a:rect l="0" t="0" r="r" b="b"/>
              <a:pathLst>
                <a:path w="237" h="147">
                  <a:moveTo>
                    <a:pt x="0" y="108"/>
                  </a:moveTo>
                  <a:lnTo>
                    <a:pt x="218" y="0"/>
                  </a:lnTo>
                  <a:lnTo>
                    <a:pt x="237" y="40"/>
                  </a:lnTo>
                  <a:lnTo>
                    <a:pt x="18" y="147"/>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2" name="Freeform 254">
              <a:extLst>
                <a:ext uri="{FF2B5EF4-FFF2-40B4-BE49-F238E27FC236}">
                  <a16:creationId xmlns:a16="http://schemas.microsoft.com/office/drawing/2014/main" id="{17240E4A-4DBC-4DCA-9A6F-B951DF332E8B}"/>
                </a:ext>
              </a:extLst>
            </p:cNvPr>
            <p:cNvSpPr>
              <a:spLocks/>
            </p:cNvSpPr>
            <p:nvPr/>
          </p:nvSpPr>
          <p:spPr bwMode="auto">
            <a:xfrm>
              <a:off x="4521200" y="4252913"/>
              <a:ext cx="125413" cy="80963"/>
            </a:xfrm>
            <a:custGeom>
              <a:avLst/>
              <a:gdLst>
                <a:gd name="T0" fmla="*/ 0 w 236"/>
                <a:gd name="T1" fmla="*/ 113 h 152"/>
                <a:gd name="T2" fmla="*/ 215 w 236"/>
                <a:gd name="T3" fmla="*/ 0 h 152"/>
                <a:gd name="T4" fmla="*/ 236 w 236"/>
                <a:gd name="T5" fmla="*/ 39 h 152"/>
                <a:gd name="T6" fmla="*/ 19 w 236"/>
                <a:gd name="T7" fmla="*/ 152 h 152"/>
                <a:gd name="T8" fmla="*/ 0 w 236"/>
                <a:gd name="T9" fmla="*/ 113 h 152"/>
              </a:gdLst>
              <a:ahLst/>
              <a:cxnLst>
                <a:cxn ang="0">
                  <a:pos x="T0" y="T1"/>
                </a:cxn>
                <a:cxn ang="0">
                  <a:pos x="T2" y="T3"/>
                </a:cxn>
                <a:cxn ang="0">
                  <a:pos x="T4" y="T5"/>
                </a:cxn>
                <a:cxn ang="0">
                  <a:pos x="T6" y="T7"/>
                </a:cxn>
                <a:cxn ang="0">
                  <a:pos x="T8" y="T9"/>
                </a:cxn>
              </a:cxnLst>
              <a:rect l="0" t="0" r="r" b="b"/>
              <a:pathLst>
                <a:path w="236" h="152">
                  <a:moveTo>
                    <a:pt x="0" y="113"/>
                  </a:moveTo>
                  <a:lnTo>
                    <a:pt x="215" y="0"/>
                  </a:lnTo>
                  <a:lnTo>
                    <a:pt x="236" y="39"/>
                  </a:lnTo>
                  <a:lnTo>
                    <a:pt x="19" y="152"/>
                  </a:lnTo>
                  <a:lnTo>
                    <a:pt x="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3" name="Freeform 255">
              <a:extLst>
                <a:ext uri="{FF2B5EF4-FFF2-40B4-BE49-F238E27FC236}">
                  <a16:creationId xmlns:a16="http://schemas.microsoft.com/office/drawing/2014/main" id="{57CCC33F-71B9-4BCC-9AF4-FC920E53A593}"/>
                </a:ext>
              </a:extLst>
            </p:cNvPr>
            <p:cNvSpPr>
              <a:spLocks/>
            </p:cNvSpPr>
            <p:nvPr/>
          </p:nvSpPr>
          <p:spPr bwMode="auto">
            <a:xfrm>
              <a:off x="4541838" y="4292600"/>
              <a:ext cx="123825" cy="82550"/>
            </a:xfrm>
            <a:custGeom>
              <a:avLst/>
              <a:gdLst>
                <a:gd name="T0" fmla="*/ 0 w 233"/>
                <a:gd name="T1" fmla="*/ 120 h 157"/>
                <a:gd name="T2" fmla="*/ 212 w 233"/>
                <a:gd name="T3" fmla="*/ 0 h 157"/>
                <a:gd name="T4" fmla="*/ 233 w 233"/>
                <a:gd name="T5" fmla="*/ 39 h 157"/>
                <a:gd name="T6" fmla="*/ 20 w 233"/>
                <a:gd name="T7" fmla="*/ 157 h 157"/>
                <a:gd name="T8" fmla="*/ 0 w 233"/>
                <a:gd name="T9" fmla="*/ 120 h 157"/>
              </a:gdLst>
              <a:ahLst/>
              <a:cxnLst>
                <a:cxn ang="0">
                  <a:pos x="T0" y="T1"/>
                </a:cxn>
                <a:cxn ang="0">
                  <a:pos x="T2" y="T3"/>
                </a:cxn>
                <a:cxn ang="0">
                  <a:pos x="T4" y="T5"/>
                </a:cxn>
                <a:cxn ang="0">
                  <a:pos x="T6" y="T7"/>
                </a:cxn>
                <a:cxn ang="0">
                  <a:pos x="T8" y="T9"/>
                </a:cxn>
              </a:cxnLst>
              <a:rect l="0" t="0" r="r" b="b"/>
              <a:pathLst>
                <a:path w="233" h="157">
                  <a:moveTo>
                    <a:pt x="0" y="120"/>
                  </a:moveTo>
                  <a:lnTo>
                    <a:pt x="212" y="0"/>
                  </a:lnTo>
                  <a:lnTo>
                    <a:pt x="233" y="39"/>
                  </a:lnTo>
                  <a:lnTo>
                    <a:pt x="20" y="15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4" name="Freeform 256">
              <a:extLst>
                <a:ext uri="{FF2B5EF4-FFF2-40B4-BE49-F238E27FC236}">
                  <a16:creationId xmlns:a16="http://schemas.microsoft.com/office/drawing/2014/main" id="{3FEED8EC-6CF4-4B24-BFC8-7576FA32B527}"/>
                </a:ext>
              </a:extLst>
            </p:cNvPr>
            <p:cNvSpPr>
              <a:spLocks/>
            </p:cNvSpPr>
            <p:nvPr/>
          </p:nvSpPr>
          <p:spPr bwMode="auto">
            <a:xfrm>
              <a:off x="4562475" y="4330700"/>
              <a:ext cx="122238" cy="85725"/>
            </a:xfrm>
            <a:custGeom>
              <a:avLst/>
              <a:gdLst>
                <a:gd name="T0" fmla="*/ 0 w 231"/>
                <a:gd name="T1" fmla="*/ 125 h 162"/>
                <a:gd name="T2" fmla="*/ 211 w 231"/>
                <a:gd name="T3" fmla="*/ 0 h 162"/>
                <a:gd name="T4" fmla="*/ 231 w 231"/>
                <a:gd name="T5" fmla="*/ 37 h 162"/>
                <a:gd name="T6" fmla="*/ 22 w 231"/>
                <a:gd name="T7" fmla="*/ 162 h 162"/>
                <a:gd name="T8" fmla="*/ 0 w 231"/>
                <a:gd name="T9" fmla="*/ 125 h 162"/>
              </a:gdLst>
              <a:ahLst/>
              <a:cxnLst>
                <a:cxn ang="0">
                  <a:pos x="T0" y="T1"/>
                </a:cxn>
                <a:cxn ang="0">
                  <a:pos x="T2" y="T3"/>
                </a:cxn>
                <a:cxn ang="0">
                  <a:pos x="T4" y="T5"/>
                </a:cxn>
                <a:cxn ang="0">
                  <a:pos x="T6" y="T7"/>
                </a:cxn>
                <a:cxn ang="0">
                  <a:pos x="T8" y="T9"/>
                </a:cxn>
              </a:cxnLst>
              <a:rect l="0" t="0" r="r" b="b"/>
              <a:pathLst>
                <a:path w="231" h="162">
                  <a:moveTo>
                    <a:pt x="0" y="125"/>
                  </a:moveTo>
                  <a:lnTo>
                    <a:pt x="211" y="0"/>
                  </a:lnTo>
                  <a:lnTo>
                    <a:pt x="231" y="37"/>
                  </a:lnTo>
                  <a:lnTo>
                    <a:pt x="22" y="162"/>
                  </a:lnTo>
                  <a:lnTo>
                    <a:pt x="0"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5" name="Freeform 257">
              <a:extLst>
                <a:ext uri="{FF2B5EF4-FFF2-40B4-BE49-F238E27FC236}">
                  <a16:creationId xmlns:a16="http://schemas.microsoft.com/office/drawing/2014/main" id="{E36C39BF-20D8-4017-B9B0-97D16D1016F5}"/>
                </a:ext>
              </a:extLst>
            </p:cNvPr>
            <p:cNvSpPr>
              <a:spLocks/>
            </p:cNvSpPr>
            <p:nvPr/>
          </p:nvSpPr>
          <p:spPr bwMode="auto">
            <a:xfrm>
              <a:off x="4584700" y="4367213"/>
              <a:ext cx="120650" cy="88900"/>
            </a:xfrm>
            <a:custGeom>
              <a:avLst/>
              <a:gdLst>
                <a:gd name="T0" fmla="*/ 0 w 228"/>
                <a:gd name="T1" fmla="*/ 130 h 168"/>
                <a:gd name="T2" fmla="*/ 206 w 228"/>
                <a:gd name="T3" fmla="*/ 0 h 168"/>
                <a:gd name="T4" fmla="*/ 228 w 228"/>
                <a:gd name="T5" fmla="*/ 37 h 168"/>
                <a:gd name="T6" fmla="*/ 23 w 228"/>
                <a:gd name="T7" fmla="*/ 168 h 168"/>
                <a:gd name="T8" fmla="*/ 0 w 228"/>
                <a:gd name="T9" fmla="*/ 130 h 168"/>
              </a:gdLst>
              <a:ahLst/>
              <a:cxnLst>
                <a:cxn ang="0">
                  <a:pos x="T0" y="T1"/>
                </a:cxn>
                <a:cxn ang="0">
                  <a:pos x="T2" y="T3"/>
                </a:cxn>
                <a:cxn ang="0">
                  <a:pos x="T4" y="T5"/>
                </a:cxn>
                <a:cxn ang="0">
                  <a:pos x="T6" y="T7"/>
                </a:cxn>
                <a:cxn ang="0">
                  <a:pos x="T8" y="T9"/>
                </a:cxn>
              </a:cxnLst>
              <a:rect l="0" t="0" r="r" b="b"/>
              <a:pathLst>
                <a:path w="228" h="168">
                  <a:moveTo>
                    <a:pt x="0" y="130"/>
                  </a:moveTo>
                  <a:lnTo>
                    <a:pt x="206" y="0"/>
                  </a:lnTo>
                  <a:lnTo>
                    <a:pt x="228" y="37"/>
                  </a:lnTo>
                  <a:lnTo>
                    <a:pt x="23" y="168"/>
                  </a:lnTo>
                  <a:lnTo>
                    <a:pt x="0"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6" name="Freeform 258">
              <a:extLst>
                <a:ext uri="{FF2B5EF4-FFF2-40B4-BE49-F238E27FC236}">
                  <a16:creationId xmlns:a16="http://schemas.microsoft.com/office/drawing/2014/main" id="{4AEEB105-7079-4267-B73B-21D4EB23D765}"/>
                </a:ext>
              </a:extLst>
            </p:cNvPr>
            <p:cNvSpPr>
              <a:spLocks/>
            </p:cNvSpPr>
            <p:nvPr/>
          </p:nvSpPr>
          <p:spPr bwMode="auto">
            <a:xfrm>
              <a:off x="4608513" y="4405313"/>
              <a:ext cx="119063" cy="90488"/>
            </a:xfrm>
            <a:custGeom>
              <a:avLst/>
              <a:gdLst>
                <a:gd name="T0" fmla="*/ 0 w 227"/>
                <a:gd name="T1" fmla="*/ 136 h 172"/>
                <a:gd name="T2" fmla="*/ 204 w 227"/>
                <a:gd name="T3" fmla="*/ 0 h 172"/>
                <a:gd name="T4" fmla="*/ 227 w 227"/>
                <a:gd name="T5" fmla="*/ 36 h 172"/>
                <a:gd name="T6" fmla="*/ 25 w 227"/>
                <a:gd name="T7" fmla="*/ 172 h 172"/>
                <a:gd name="T8" fmla="*/ 0 w 227"/>
                <a:gd name="T9" fmla="*/ 136 h 172"/>
              </a:gdLst>
              <a:ahLst/>
              <a:cxnLst>
                <a:cxn ang="0">
                  <a:pos x="T0" y="T1"/>
                </a:cxn>
                <a:cxn ang="0">
                  <a:pos x="T2" y="T3"/>
                </a:cxn>
                <a:cxn ang="0">
                  <a:pos x="T4" y="T5"/>
                </a:cxn>
                <a:cxn ang="0">
                  <a:pos x="T6" y="T7"/>
                </a:cxn>
                <a:cxn ang="0">
                  <a:pos x="T8" y="T9"/>
                </a:cxn>
              </a:cxnLst>
              <a:rect l="0" t="0" r="r" b="b"/>
              <a:pathLst>
                <a:path w="227" h="172">
                  <a:moveTo>
                    <a:pt x="0" y="136"/>
                  </a:moveTo>
                  <a:lnTo>
                    <a:pt x="204" y="0"/>
                  </a:lnTo>
                  <a:lnTo>
                    <a:pt x="227" y="36"/>
                  </a:lnTo>
                  <a:lnTo>
                    <a:pt x="25" y="172"/>
                  </a:lnTo>
                  <a:lnTo>
                    <a:pt x="0"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7" name="Freeform 259">
              <a:extLst>
                <a:ext uri="{FF2B5EF4-FFF2-40B4-BE49-F238E27FC236}">
                  <a16:creationId xmlns:a16="http://schemas.microsoft.com/office/drawing/2014/main" id="{9C3F65BE-DA66-4892-AE3B-77BEA83BC6AD}"/>
                </a:ext>
              </a:extLst>
            </p:cNvPr>
            <p:cNvSpPr>
              <a:spLocks/>
            </p:cNvSpPr>
            <p:nvPr/>
          </p:nvSpPr>
          <p:spPr bwMode="auto">
            <a:xfrm>
              <a:off x="4632325" y="4441825"/>
              <a:ext cx="119063" cy="92075"/>
            </a:xfrm>
            <a:custGeom>
              <a:avLst/>
              <a:gdLst>
                <a:gd name="T0" fmla="*/ 0 w 225"/>
                <a:gd name="T1" fmla="*/ 140 h 176"/>
                <a:gd name="T2" fmla="*/ 200 w 225"/>
                <a:gd name="T3" fmla="*/ 0 h 176"/>
                <a:gd name="T4" fmla="*/ 225 w 225"/>
                <a:gd name="T5" fmla="*/ 36 h 176"/>
                <a:gd name="T6" fmla="*/ 25 w 225"/>
                <a:gd name="T7" fmla="*/ 176 h 176"/>
                <a:gd name="T8" fmla="*/ 0 w 225"/>
                <a:gd name="T9" fmla="*/ 140 h 176"/>
              </a:gdLst>
              <a:ahLst/>
              <a:cxnLst>
                <a:cxn ang="0">
                  <a:pos x="T0" y="T1"/>
                </a:cxn>
                <a:cxn ang="0">
                  <a:pos x="T2" y="T3"/>
                </a:cxn>
                <a:cxn ang="0">
                  <a:pos x="T4" y="T5"/>
                </a:cxn>
                <a:cxn ang="0">
                  <a:pos x="T6" y="T7"/>
                </a:cxn>
                <a:cxn ang="0">
                  <a:pos x="T8" y="T9"/>
                </a:cxn>
              </a:cxnLst>
              <a:rect l="0" t="0" r="r" b="b"/>
              <a:pathLst>
                <a:path w="225" h="176">
                  <a:moveTo>
                    <a:pt x="0" y="140"/>
                  </a:moveTo>
                  <a:lnTo>
                    <a:pt x="200" y="0"/>
                  </a:lnTo>
                  <a:lnTo>
                    <a:pt x="225" y="36"/>
                  </a:lnTo>
                  <a:lnTo>
                    <a:pt x="25" y="176"/>
                  </a:lnTo>
                  <a:lnTo>
                    <a:pt x="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8" name="Freeform 260">
              <a:extLst>
                <a:ext uri="{FF2B5EF4-FFF2-40B4-BE49-F238E27FC236}">
                  <a16:creationId xmlns:a16="http://schemas.microsoft.com/office/drawing/2014/main" id="{D8654B56-9AF5-4BA0-8D1E-9D23709D6E68}"/>
                </a:ext>
              </a:extLst>
            </p:cNvPr>
            <p:cNvSpPr>
              <a:spLocks/>
            </p:cNvSpPr>
            <p:nvPr/>
          </p:nvSpPr>
          <p:spPr bwMode="auto">
            <a:xfrm>
              <a:off x="4657725" y="4476750"/>
              <a:ext cx="117475" cy="96838"/>
            </a:xfrm>
            <a:custGeom>
              <a:avLst/>
              <a:gdLst>
                <a:gd name="T0" fmla="*/ 0 w 220"/>
                <a:gd name="T1" fmla="*/ 146 h 182"/>
                <a:gd name="T2" fmla="*/ 195 w 220"/>
                <a:gd name="T3" fmla="*/ 0 h 182"/>
                <a:gd name="T4" fmla="*/ 220 w 220"/>
                <a:gd name="T5" fmla="*/ 36 h 182"/>
                <a:gd name="T6" fmla="*/ 24 w 220"/>
                <a:gd name="T7" fmla="*/ 182 h 182"/>
                <a:gd name="T8" fmla="*/ 0 w 220"/>
                <a:gd name="T9" fmla="*/ 146 h 182"/>
              </a:gdLst>
              <a:ahLst/>
              <a:cxnLst>
                <a:cxn ang="0">
                  <a:pos x="T0" y="T1"/>
                </a:cxn>
                <a:cxn ang="0">
                  <a:pos x="T2" y="T3"/>
                </a:cxn>
                <a:cxn ang="0">
                  <a:pos x="T4" y="T5"/>
                </a:cxn>
                <a:cxn ang="0">
                  <a:pos x="T6" y="T7"/>
                </a:cxn>
                <a:cxn ang="0">
                  <a:pos x="T8" y="T9"/>
                </a:cxn>
              </a:cxnLst>
              <a:rect l="0" t="0" r="r" b="b"/>
              <a:pathLst>
                <a:path w="220" h="182">
                  <a:moveTo>
                    <a:pt x="0" y="146"/>
                  </a:moveTo>
                  <a:lnTo>
                    <a:pt x="195" y="0"/>
                  </a:lnTo>
                  <a:lnTo>
                    <a:pt x="220" y="36"/>
                  </a:lnTo>
                  <a:lnTo>
                    <a:pt x="24" y="182"/>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19" name="Freeform 261">
              <a:extLst>
                <a:ext uri="{FF2B5EF4-FFF2-40B4-BE49-F238E27FC236}">
                  <a16:creationId xmlns:a16="http://schemas.microsoft.com/office/drawing/2014/main" id="{793104A1-EF56-40FC-96C4-B1FD01B1866E}"/>
                </a:ext>
              </a:extLst>
            </p:cNvPr>
            <p:cNvSpPr>
              <a:spLocks/>
            </p:cNvSpPr>
            <p:nvPr/>
          </p:nvSpPr>
          <p:spPr bwMode="auto">
            <a:xfrm>
              <a:off x="4684713" y="4511675"/>
              <a:ext cx="115888" cy="98425"/>
            </a:xfrm>
            <a:custGeom>
              <a:avLst/>
              <a:gdLst>
                <a:gd name="T0" fmla="*/ 0 w 218"/>
                <a:gd name="T1" fmla="*/ 151 h 186"/>
                <a:gd name="T2" fmla="*/ 191 w 218"/>
                <a:gd name="T3" fmla="*/ 0 h 186"/>
                <a:gd name="T4" fmla="*/ 218 w 218"/>
                <a:gd name="T5" fmla="*/ 34 h 186"/>
                <a:gd name="T6" fmla="*/ 26 w 218"/>
                <a:gd name="T7" fmla="*/ 186 h 186"/>
                <a:gd name="T8" fmla="*/ 0 w 218"/>
                <a:gd name="T9" fmla="*/ 151 h 186"/>
              </a:gdLst>
              <a:ahLst/>
              <a:cxnLst>
                <a:cxn ang="0">
                  <a:pos x="T0" y="T1"/>
                </a:cxn>
                <a:cxn ang="0">
                  <a:pos x="T2" y="T3"/>
                </a:cxn>
                <a:cxn ang="0">
                  <a:pos x="T4" y="T5"/>
                </a:cxn>
                <a:cxn ang="0">
                  <a:pos x="T6" y="T7"/>
                </a:cxn>
                <a:cxn ang="0">
                  <a:pos x="T8" y="T9"/>
                </a:cxn>
              </a:cxnLst>
              <a:rect l="0" t="0" r="r" b="b"/>
              <a:pathLst>
                <a:path w="218" h="186">
                  <a:moveTo>
                    <a:pt x="0" y="151"/>
                  </a:moveTo>
                  <a:lnTo>
                    <a:pt x="191" y="0"/>
                  </a:lnTo>
                  <a:lnTo>
                    <a:pt x="218" y="34"/>
                  </a:lnTo>
                  <a:lnTo>
                    <a:pt x="26" y="186"/>
                  </a:lnTo>
                  <a:lnTo>
                    <a:pt x="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0" name="Freeform 262">
              <a:extLst>
                <a:ext uri="{FF2B5EF4-FFF2-40B4-BE49-F238E27FC236}">
                  <a16:creationId xmlns:a16="http://schemas.microsoft.com/office/drawing/2014/main" id="{00FFED4B-0392-49B8-B178-013D45D2361B}"/>
                </a:ext>
              </a:extLst>
            </p:cNvPr>
            <p:cNvSpPr>
              <a:spLocks/>
            </p:cNvSpPr>
            <p:nvPr/>
          </p:nvSpPr>
          <p:spPr bwMode="auto">
            <a:xfrm>
              <a:off x="4711700" y="4546600"/>
              <a:ext cx="112713" cy="100013"/>
            </a:xfrm>
            <a:custGeom>
              <a:avLst/>
              <a:gdLst>
                <a:gd name="T0" fmla="*/ 0 w 214"/>
                <a:gd name="T1" fmla="*/ 156 h 190"/>
                <a:gd name="T2" fmla="*/ 187 w 214"/>
                <a:gd name="T3" fmla="*/ 0 h 190"/>
                <a:gd name="T4" fmla="*/ 214 w 214"/>
                <a:gd name="T5" fmla="*/ 33 h 190"/>
                <a:gd name="T6" fmla="*/ 27 w 214"/>
                <a:gd name="T7" fmla="*/ 190 h 190"/>
                <a:gd name="T8" fmla="*/ 0 w 214"/>
                <a:gd name="T9" fmla="*/ 156 h 190"/>
              </a:gdLst>
              <a:ahLst/>
              <a:cxnLst>
                <a:cxn ang="0">
                  <a:pos x="T0" y="T1"/>
                </a:cxn>
                <a:cxn ang="0">
                  <a:pos x="T2" y="T3"/>
                </a:cxn>
                <a:cxn ang="0">
                  <a:pos x="T4" y="T5"/>
                </a:cxn>
                <a:cxn ang="0">
                  <a:pos x="T6" y="T7"/>
                </a:cxn>
                <a:cxn ang="0">
                  <a:pos x="T8" y="T9"/>
                </a:cxn>
              </a:cxnLst>
              <a:rect l="0" t="0" r="r" b="b"/>
              <a:pathLst>
                <a:path w="214" h="190">
                  <a:moveTo>
                    <a:pt x="0" y="156"/>
                  </a:moveTo>
                  <a:lnTo>
                    <a:pt x="187" y="0"/>
                  </a:lnTo>
                  <a:lnTo>
                    <a:pt x="214" y="33"/>
                  </a:lnTo>
                  <a:lnTo>
                    <a:pt x="27" y="19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1" name="Freeform 69">
              <a:extLst>
                <a:ext uri="{FF2B5EF4-FFF2-40B4-BE49-F238E27FC236}">
                  <a16:creationId xmlns:a16="http://schemas.microsoft.com/office/drawing/2014/main" id="{745744D0-B102-4149-A998-592AEAA1B96B}"/>
                </a:ext>
              </a:extLst>
            </p:cNvPr>
            <p:cNvSpPr>
              <a:spLocks/>
            </p:cNvSpPr>
            <p:nvPr/>
          </p:nvSpPr>
          <p:spPr bwMode="auto">
            <a:xfrm>
              <a:off x="5303838" y="5011738"/>
              <a:ext cx="74613" cy="127000"/>
            </a:xfrm>
            <a:custGeom>
              <a:avLst/>
              <a:gdLst>
                <a:gd name="T0" fmla="*/ 0 w 142"/>
                <a:gd name="T1" fmla="*/ 223 h 241"/>
                <a:gd name="T2" fmla="*/ 103 w 142"/>
                <a:gd name="T3" fmla="*/ 0 h 241"/>
                <a:gd name="T4" fmla="*/ 142 w 142"/>
                <a:gd name="T5" fmla="*/ 18 h 241"/>
                <a:gd name="T6" fmla="*/ 38 w 142"/>
                <a:gd name="T7" fmla="*/ 241 h 241"/>
                <a:gd name="T8" fmla="*/ 0 w 142"/>
                <a:gd name="T9" fmla="*/ 223 h 241"/>
              </a:gdLst>
              <a:ahLst/>
              <a:cxnLst>
                <a:cxn ang="0">
                  <a:pos x="T0" y="T1"/>
                </a:cxn>
                <a:cxn ang="0">
                  <a:pos x="T2" y="T3"/>
                </a:cxn>
                <a:cxn ang="0">
                  <a:pos x="T4" y="T5"/>
                </a:cxn>
                <a:cxn ang="0">
                  <a:pos x="T6" y="T7"/>
                </a:cxn>
                <a:cxn ang="0">
                  <a:pos x="T8" y="T9"/>
                </a:cxn>
              </a:cxnLst>
              <a:rect l="0" t="0" r="r" b="b"/>
              <a:pathLst>
                <a:path w="142" h="241">
                  <a:moveTo>
                    <a:pt x="0" y="223"/>
                  </a:moveTo>
                  <a:lnTo>
                    <a:pt x="103" y="0"/>
                  </a:lnTo>
                  <a:lnTo>
                    <a:pt x="142" y="18"/>
                  </a:lnTo>
                  <a:lnTo>
                    <a:pt x="38" y="241"/>
                  </a:lnTo>
                  <a:lnTo>
                    <a:pt x="0"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2" name="Freeform 70">
              <a:extLst>
                <a:ext uri="{FF2B5EF4-FFF2-40B4-BE49-F238E27FC236}">
                  <a16:creationId xmlns:a16="http://schemas.microsoft.com/office/drawing/2014/main" id="{9094CD30-B967-4250-8791-06FC2A0C30DD}"/>
                </a:ext>
              </a:extLst>
            </p:cNvPr>
            <p:cNvSpPr>
              <a:spLocks/>
            </p:cNvSpPr>
            <p:nvPr/>
          </p:nvSpPr>
          <p:spPr bwMode="auto">
            <a:xfrm>
              <a:off x="5343526" y="5030788"/>
              <a:ext cx="73025" cy="128588"/>
            </a:xfrm>
            <a:custGeom>
              <a:avLst/>
              <a:gdLst>
                <a:gd name="T0" fmla="*/ 0 w 137"/>
                <a:gd name="T1" fmla="*/ 226 h 244"/>
                <a:gd name="T2" fmla="*/ 97 w 137"/>
                <a:gd name="T3" fmla="*/ 0 h 244"/>
                <a:gd name="T4" fmla="*/ 137 w 137"/>
                <a:gd name="T5" fmla="*/ 17 h 244"/>
                <a:gd name="T6" fmla="*/ 39 w 137"/>
                <a:gd name="T7" fmla="*/ 244 h 244"/>
                <a:gd name="T8" fmla="*/ 0 w 137"/>
                <a:gd name="T9" fmla="*/ 226 h 244"/>
              </a:gdLst>
              <a:ahLst/>
              <a:cxnLst>
                <a:cxn ang="0">
                  <a:pos x="T0" y="T1"/>
                </a:cxn>
                <a:cxn ang="0">
                  <a:pos x="T2" y="T3"/>
                </a:cxn>
                <a:cxn ang="0">
                  <a:pos x="T4" y="T5"/>
                </a:cxn>
                <a:cxn ang="0">
                  <a:pos x="T6" y="T7"/>
                </a:cxn>
                <a:cxn ang="0">
                  <a:pos x="T8" y="T9"/>
                </a:cxn>
              </a:cxnLst>
              <a:rect l="0" t="0" r="r" b="b"/>
              <a:pathLst>
                <a:path w="137" h="244">
                  <a:moveTo>
                    <a:pt x="0" y="226"/>
                  </a:moveTo>
                  <a:lnTo>
                    <a:pt x="97" y="0"/>
                  </a:lnTo>
                  <a:lnTo>
                    <a:pt x="137" y="17"/>
                  </a:lnTo>
                  <a:lnTo>
                    <a:pt x="39" y="244"/>
                  </a:lnTo>
                  <a:lnTo>
                    <a:pt x="0"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3" name="Freeform 71">
              <a:extLst>
                <a:ext uri="{FF2B5EF4-FFF2-40B4-BE49-F238E27FC236}">
                  <a16:creationId xmlns:a16="http://schemas.microsoft.com/office/drawing/2014/main" id="{B542900A-AEDF-41E8-B0DE-211DFD9CE116}"/>
                </a:ext>
              </a:extLst>
            </p:cNvPr>
            <p:cNvSpPr>
              <a:spLocks/>
            </p:cNvSpPr>
            <p:nvPr/>
          </p:nvSpPr>
          <p:spPr bwMode="auto">
            <a:xfrm>
              <a:off x="5384801" y="5048251"/>
              <a:ext cx="69850" cy="130175"/>
            </a:xfrm>
            <a:custGeom>
              <a:avLst/>
              <a:gdLst>
                <a:gd name="T0" fmla="*/ 0 w 132"/>
                <a:gd name="T1" fmla="*/ 230 h 245"/>
                <a:gd name="T2" fmla="*/ 92 w 132"/>
                <a:gd name="T3" fmla="*/ 0 h 245"/>
                <a:gd name="T4" fmla="*/ 132 w 132"/>
                <a:gd name="T5" fmla="*/ 17 h 245"/>
                <a:gd name="T6" fmla="*/ 39 w 132"/>
                <a:gd name="T7" fmla="*/ 245 h 245"/>
                <a:gd name="T8" fmla="*/ 0 w 132"/>
                <a:gd name="T9" fmla="*/ 230 h 245"/>
              </a:gdLst>
              <a:ahLst/>
              <a:cxnLst>
                <a:cxn ang="0">
                  <a:pos x="T0" y="T1"/>
                </a:cxn>
                <a:cxn ang="0">
                  <a:pos x="T2" y="T3"/>
                </a:cxn>
                <a:cxn ang="0">
                  <a:pos x="T4" y="T5"/>
                </a:cxn>
                <a:cxn ang="0">
                  <a:pos x="T6" y="T7"/>
                </a:cxn>
                <a:cxn ang="0">
                  <a:pos x="T8" y="T9"/>
                </a:cxn>
              </a:cxnLst>
              <a:rect l="0" t="0" r="r" b="b"/>
              <a:pathLst>
                <a:path w="132" h="245">
                  <a:moveTo>
                    <a:pt x="0" y="230"/>
                  </a:moveTo>
                  <a:lnTo>
                    <a:pt x="92" y="0"/>
                  </a:lnTo>
                  <a:lnTo>
                    <a:pt x="132" y="17"/>
                  </a:lnTo>
                  <a:lnTo>
                    <a:pt x="39" y="245"/>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4" name="Freeform 72">
              <a:extLst>
                <a:ext uri="{FF2B5EF4-FFF2-40B4-BE49-F238E27FC236}">
                  <a16:creationId xmlns:a16="http://schemas.microsoft.com/office/drawing/2014/main" id="{5B1A8D73-3960-46D9-96DE-6D589C722C94}"/>
                </a:ext>
              </a:extLst>
            </p:cNvPr>
            <p:cNvSpPr>
              <a:spLocks/>
            </p:cNvSpPr>
            <p:nvPr/>
          </p:nvSpPr>
          <p:spPr bwMode="auto">
            <a:xfrm>
              <a:off x="5427663" y="5065713"/>
              <a:ext cx="66675" cy="130175"/>
            </a:xfrm>
            <a:custGeom>
              <a:avLst/>
              <a:gdLst>
                <a:gd name="T0" fmla="*/ 0 w 126"/>
                <a:gd name="T1" fmla="*/ 230 h 246"/>
                <a:gd name="T2" fmla="*/ 86 w 126"/>
                <a:gd name="T3" fmla="*/ 0 h 246"/>
                <a:gd name="T4" fmla="*/ 126 w 126"/>
                <a:gd name="T5" fmla="*/ 15 h 246"/>
                <a:gd name="T6" fmla="*/ 40 w 126"/>
                <a:gd name="T7" fmla="*/ 246 h 246"/>
                <a:gd name="T8" fmla="*/ 0 w 126"/>
                <a:gd name="T9" fmla="*/ 230 h 246"/>
              </a:gdLst>
              <a:ahLst/>
              <a:cxnLst>
                <a:cxn ang="0">
                  <a:pos x="T0" y="T1"/>
                </a:cxn>
                <a:cxn ang="0">
                  <a:pos x="T2" y="T3"/>
                </a:cxn>
                <a:cxn ang="0">
                  <a:pos x="T4" y="T5"/>
                </a:cxn>
                <a:cxn ang="0">
                  <a:pos x="T6" y="T7"/>
                </a:cxn>
                <a:cxn ang="0">
                  <a:pos x="T8" y="T9"/>
                </a:cxn>
              </a:cxnLst>
              <a:rect l="0" t="0" r="r" b="b"/>
              <a:pathLst>
                <a:path w="126" h="246">
                  <a:moveTo>
                    <a:pt x="0" y="230"/>
                  </a:moveTo>
                  <a:lnTo>
                    <a:pt x="86" y="0"/>
                  </a:lnTo>
                  <a:lnTo>
                    <a:pt x="126" y="15"/>
                  </a:lnTo>
                  <a:lnTo>
                    <a:pt x="40" y="246"/>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5" name="Freeform 73">
              <a:extLst>
                <a:ext uri="{FF2B5EF4-FFF2-40B4-BE49-F238E27FC236}">
                  <a16:creationId xmlns:a16="http://schemas.microsoft.com/office/drawing/2014/main" id="{7A9E135B-6C2C-4820-8F50-6C3E6EB6C29A}"/>
                </a:ext>
              </a:extLst>
            </p:cNvPr>
            <p:cNvSpPr>
              <a:spLocks/>
            </p:cNvSpPr>
            <p:nvPr/>
          </p:nvSpPr>
          <p:spPr bwMode="auto">
            <a:xfrm>
              <a:off x="5470526" y="5081588"/>
              <a:ext cx="61913" cy="131763"/>
            </a:xfrm>
            <a:custGeom>
              <a:avLst/>
              <a:gdLst>
                <a:gd name="T0" fmla="*/ 0 w 119"/>
                <a:gd name="T1" fmla="*/ 234 h 248"/>
                <a:gd name="T2" fmla="*/ 79 w 119"/>
                <a:gd name="T3" fmla="*/ 0 h 248"/>
                <a:gd name="T4" fmla="*/ 119 w 119"/>
                <a:gd name="T5" fmla="*/ 14 h 248"/>
                <a:gd name="T6" fmla="*/ 40 w 119"/>
                <a:gd name="T7" fmla="*/ 248 h 248"/>
                <a:gd name="T8" fmla="*/ 0 w 119"/>
                <a:gd name="T9" fmla="*/ 234 h 248"/>
              </a:gdLst>
              <a:ahLst/>
              <a:cxnLst>
                <a:cxn ang="0">
                  <a:pos x="T0" y="T1"/>
                </a:cxn>
                <a:cxn ang="0">
                  <a:pos x="T2" y="T3"/>
                </a:cxn>
                <a:cxn ang="0">
                  <a:pos x="T4" y="T5"/>
                </a:cxn>
                <a:cxn ang="0">
                  <a:pos x="T6" y="T7"/>
                </a:cxn>
                <a:cxn ang="0">
                  <a:pos x="T8" y="T9"/>
                </a:cxn>
              </a:cxnLst>
              <a:rect l="0" t="0" r="r" b="b"/>
              <a:pathLst>
                <a:path w="119" h="248">
                  <a:moveTo>
                    <a:pt x="0" y="234"/>
                  </a:moveTo>
                  <a:lnTo>
                    <a:pt x="79" y="0"/>
                  </a:lnTo>
                  <a:lnTo>
                    <a:pt x="119" y="14"/>
                  </a:lnTo>
                  <a:lnTo>
                    <a:pt x="40" y="248"/>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6" name="Freeform 74">
              <a:extLst>
                <a:ext uri="{FF2B5EF4-FFF2-40B4-BE49-F238E27FC236}">
                  <a16:creationId xmlns:a16="http://schemas.microsoft.com/office/drawing/2014/main" id="{EB94B044-74CA-435A-B336-0D3B42D30766}"/>
                </a:ext>
              </a:extLst>
            </p:cNvPr>
            <p:cNvSpPr>
              <a:spLocks/>
            </p:cNvSpPr>
            <p:nvPr/>
          </p:nvSpPr>
          <p:spPr bwMode="auto">
            <a:xfrm>
              <a:off x="5513388" y="5095876"/>
              <a:ext cx="60325" cy="131763"/>
            </a:xfrm>
            <a:custGeom>
              <a:avLst/>
              <a:gdLst>
                <a:gd name="T0" fmla="*/ 0 w 114"/>
                <a:gd name="T1" fmla="*/ 236 h 249"/>
                <a:gd name="T2" fmla="*/ 73 w 114"/>
                <a:gd name="T3" fmla="*/ 0 h 249"/>
                <a:gd name="T4" fmla="*/ 114 w 114"/>
                <a:gd name="T5" fmla="*/ 15 h 249"/>
                <a:gd name="T6" fmla="*/ 39 w 114"/>
                <a:gd name="T7" fmla="*/ 249 h 249"/>
                <a:gd name="T8" fmla="*/ 0 w 114"/>
                <a:gd name="T9" fmla="*/ 236 h 249"/>
              </a:gdLst>
              <a:ahLst/>
              <a:cxnLst>
                <a:cxn ang="0">
                  <a:pos x="T0" y="T1"/>
                </a:cxn>
                <a:cxn ang="0">
                  <a:pos x="T2" y="T3"/>
                </a:cxn>
                <a:cxn ang="0">
                  <a:pos x="T4" y="T5"/>
                </a:cxn>
                <a:cxn ang="0">
                  <a:pos x="T6" y="T7"/>
                </a:cxn>
                <a:cxn ang="0">
                  <a:pos x="T8" y="T9"/>
                </a:cxn>
              </a:cxnLst>
              <a:rect l="0" t="0" r="r" b="b"/>
              <a:pathLst>
                <a:path w="114" h="249">
                  <a:moveTo>
                    <a:pt x="0" y="236"/>
                  </a:moveTo>
                  <a:lnTo>
                    <a:pt x="73" y="0"/>
                  </a:lnTo>
                  <a:lnTo>
                    <a:pt x="114" y="15"/>
                  </a:lnTo>
                  <a:lnTo>
                    <a:pt x="39" y="249"/>
                  </a:lnTo>
                  <a:lnTo>
                    <a:pt x="0"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7" name="Freeform 75">
              <a:extLst>
                <a:ext uri="{FF2B5EF4-FFF2-40B4-BE49-F238E27FC236}">
                  <a16:creationId xmlns:a16="http://schemas.microsoft.com/office/drawing/2014/main" id="{2B0DA772-176C-410B-B626-90562787929A}"/>
                </a:ext>
              </a:extLst>
            </p:cNvPr>
            <p:cNvSpPr>
              <a:spLocks/>
            </p:cNvSpPr>
            <p:nvPr/>
          </p:nvSpPr>
          <p:spPr bwMode="auto">
            <a:xfrm>
              <a:off x="5554663" y="5110163"/>
              <a:ext cx="58738" cy="131763"/>
            </a:xfrm>
            <a:custGeom>
              <a:avLst/>
              <a:gdLst>
                <a:gd name="T0" fmla="*/ 0 w 109"/>
                <a:gd name="T1" fmla="*/ 237 h 249"/>
                <a:gd name="T2" fmla="*/ 68 w 109"/>
                <a:gd name="T3" fmla="*/ 0 h 249"/>
                <a:gd name="T4" fmla="*/ 109 w 109"/>
                <a:gd name="T5" fmla="*/ 12 h 249"/>
                <a:gd name="T6" fmla="*/ 41 w 109"/>
                <a:gd name="T7" fmla="*/ 249 h 249"/>
                <a:gd name="T8" fmla="*/ 0 w 109"/>
                <a:gd name="T9" fmla="*/ 237 h 249"/>
              </a:gdLst>
              <a:ahLst/>
              <a:cxnLst>
                <a:cxn ang="0">
                  <a:pos x="T0" y="T1"/>
                </a:cxn>
                <a:cxn ang="0">
                  <a:pos x="T2" y="T3"/>
                </a:cxn>
                <a:cxn ang="0">
                  <a:pos x="T4" y="T5"/>
                </a:cxn>
                <a:cxn ang="0">
                  <a:pos x="T6" y="T7"/>
                </a:cxn>
                <a:cxn ang="0">
                  <a:pos x="T8" y="T9"/>
                </a:cxn>
              </a:cxnLst>
              <a:rect l="0" t="0" r="r" b="b"/>
              <a:pathLst>
                <a:path w="109" h="249">
                  <a:moveTo>
                    <a:pt x="0" y="237"/>
                  </a:moveTo>
                  <a:lnTo>
                    <a:pt x="68" y="0"/>
                  </a:lnTo>
                  <a:lnTo>
                    <a:pt x="109" y="12"/>
                  </a:lnTo>
                  <a:lnTo>
                    <a:pt x="41" y="249"/>
                  </a:lnTo>
                  <a:lnTo>
                    <a:pt x="0"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8" name="Freeform 76">
              <a:extLst>
                <a:ext uri="{FF2B5EF4-FFF2-40B4-BE49-F238E27FC236}">
                  <a16:creationId xmlns:a16="http://schemas.microsoft.com/office/drawing/2014/main" id="{C631466C-5675-4518-9234-AD2404C63879}"/>
                </a:ext>
              </a:extLst>
            </p:cNvPr>
            <p:cNvSpPr>
              <a:spLocks/>
            </p:cNvSpPr>
            <p:nvPr/>
          </p:nvSpPr>
          <p:spPr bwMode="auto">
            <a:xfrm>
              <a:off x="5599113" y="5124451"/>
              <a:ext cx="53975" cy="131763"/>
            </a:xfrm>
            <a:custGeom>
              <a:avLst/>
              <a:gdLst>
                <a:gd name="T0" fmla="*/ 0 w 102"/>
                <a:gd name="T1" fmla="*/ 238 h 250"/>
                <a:gd name="T2" fmla="*/ 61 w 102"/>
                <a:gd name="T3" fmla="*/ 0 h 250"/>
                <a:gd name="T4" fmla="*/ 102 w 102"/>
                <a:gd name="T5" fmla="*/ 10 h 250"/>
                <a:gd name="T6" fmla="*/ 41 w 102"/>
                <a:gd name="T7" fmla="*/ 250 h 250"/>
                <a:gd name="T8" fmla="*/ 0 w 102"/>
                <a:gd name="T9" fmla="*/ 238 h 250"/>
              </a:gdLst>
              <a:ahLst/>
              <a:cxnLst>
                <a:cxn ang="0">
                  <a:pos x="T0" y="T1"/>
                </a:cxn>
                <a:cxn ang="0">
                  <a:pos x="T2" y="T3"/>
                </a:cxn>
                <a:cxn ang="0">
                  <a:pos x="T4" y="T5"/>
                </a:cxn>
                <a:cxn ang="0">
                  <a:pos x="T6" y="T7"/>
                </a:cxn>
                <a:cxn ang="0">
                  <a:pos x="T8" y="T9"/>
                </a:cxn>
              </a:cxnLst>
              <a:rect l="0" t="0" r="r" b="b"/>
              <a:pathLst>
                <a:path w="102" h="250">
                  <a:moveTo>
                    <a:pt x="0" y="238"/>
                  </a:moveTo>
                  <a:lnTo>
                    <a:pt x="61" y="0"/>
                  </a:lnTo>
                  <a:lnTo>
                    <a:pt x="102" y="10"/>
                  </a:lnTo>
                  <a:lnTo>
                    <a:pt x="41" y="250"/>
                  </a:lnTo>
                  <a:lnTo>
                    <a:pt x="0"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29" name="Freeform 77">
              <a:extLst>
                <a:ext uri="{FF2B5EF4-FFF2-40B4-BE49-F238E27FC236}">
                  <a16:creationId xmlns:a16="http://schemas.microsoft.com/office/drawing/2014/main" id="{437CC7D1-F4D7-45C7-8D47-8BFBC476516B}"/>
                </a:ext>
              </a:extLst>
            </p:cNvPr>
            <p:cNvSpPr>
              <a:spLocks/>
            </p:cNvSpPr>
            <p:nvPr/>
          </p:nvSpPr>
          <p:spPr bwMode="auto">
            <a:xfrm>
              <a:off x="5643563" y="5135563"/>
              <a:ext cx="50800" cy="131763"/>
            </a:xfrm>
            <a:custGeom>
              <a:avLst/>
              <a:gdLst>
                <a:gd name="T0" fmla="*/ 0 w 97"/>
                <a:gd name="T1" fmla="*/ 239 h 249"/>
                <a:gd name="T2" fmla="*/ 56 w 97"/>
                <a:gd name="T3" fmla="*/ 0 h 249"/>
                <a:gd name="T4" fmla="*/ 97 w 97"/>
                <a:gd name="T5" fmla="*/ 10 h 249"/>
                <a:gd name="T6" fmla="*/ 42 w 97"/>
                <a:gd name="T7" fmla="*/ 249 h 249"/>
                <a:gd name="T8" fmla="*/ 0 w 97"/>
                <a:gd name="T9" fmla="*/ 239 h 249"/>
              </a:gdLst>
              <a:ahLst/>
              <a:cxnLst>
                <a:cxn ang="0">
                  <a:pos x="T0" y="T1"/>
                </a:cxn>
                <a:cxn ang="0">
                  <a:pos x="T2" y="T3"/>
                </a:cxn>
                <a:cxn ang="0">
                  <a:pos x="T4" y="T5"/>
                </a:cxn>
                <a:cxn ang="0">
                  <a:pos x="T6" y="T7"/>
                </a:cxn>
                <a:cxn ang="0">
                  <a:pos x="T8" y="T9"/>
                </a:cxn>
              </a:cxnLst>
              <a:rect l="0" t="0" r="r" b="b"/>
              <a:pathLst>
                <a:path w="97" h="249">
                  <a:moveTo>
                    <a:pt x="0" y="239"/>
                  </a:moveTo>
                  <a:lnTo>
                    <a:pt x="56" y="0"/>
                  </a:lnTo>
                  <a:lnTo>
                    <a:pt x="97" y="10"/>
                  </a:lnTo>
                  <a:lnTo>
                    <a:pt x="42" y="249"/>
                  </a:lnTo>
                  <a:lnTo>
                    <a:pt x="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0" name="Freeform 78">
              <a:extLst>
                <a:ext uri="{FF2B5EF4-FFF2-40B4-BE49-F238E27FC236}">
                  <a16:creationId xmlns:a16="http://schemas.microsoft.com/office/drawing/2014/main" id="{609B92B6-0DC1-4593-A8A0-E5C95C92D0A5}"/>
                </a:ext>
              </a:extLst>
            </p:cNvPr>
            <p:cNvSpPr>
              <a:spLocks/>
            </p:cNvSpPr>
            <p:nvPr/>
          </p:nvSpPr>
          <p:spPr bwMode="auto">
            <a:xfrm>
              <a:off x="5688013" y="5146676"/>
              <a:ext cx="47625" cy="131763"/>
            </a:xfrm>
            <a:custGeom>
              <a:avLst/>
              <a:gdLst>
                <a:gd name="T0" fmla="*/ 0 w 91"/>
                <a:gd name="T1" fmla="*/ 241 h 250"/>
                <a:gd name="T2" fmla="*/ 49 w 91"/>
                <a:gd name="T3" fmla="*/ 0 h 250"/>
                <a:gd name="T4" fmla="*/ 91 w 91"/>
                <a:gd name="T5" fmla="*/ 9 h 250"/>
                <a:gd name="T6" fmla="*/ 41 w 91"/>
                <a:gd name="T7" fmla="*/ 250 h 250"/>
                <a:gd name="T8" fmla="*/ 0 w 91"/>
                <a:gd name="T9" fmla="*/ 241 h 250"/>
              </a:gdLst>
              <a:ahLst/>
              <a:cxnLst>
                <a:cxn ang="0">
                  <a:pos x="T0" y="T1"/>
                </a:cxn>
                <a:cxn ang="0">
                  <a:pos x="T2" y="T3"/>
                </a:cxn>
                <a:cxn ang="0">
                  <a:pos x="T4" y="T5"/>
                </a:cxn>
                <a:cxn ang="0">
                  <a:pos x="T6" y="T7"/>
                </a:cxn>
                <a:cxn ang="0">
                  <a:pos x="T8" y="T9"/>
                </a:cxn>
              </a:cxnLst>
              <a:rect l="0" t="0" r="r" b="b"/>
              <a:pathLst>
                <a:path w="91" h="250">
                  <a:moveTo>
                    <a:pt x="0" y="241"/>
                  </a:moveTo>
                  <a:lnTo>
                    <a:pt x="49" y="0"/>
                  </a:lnTo>
                  <a:lnTo>
                    <a:pt x="91" y="9"/>
                  </a:lnTo>
                  <a:lnTo>
                    <a:pt x="41" y="250"/>
                  </a:lnTo>
                  <a:lnTo>
                    <a:pt x="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1" name="Freeform 79">
              <a:extLst>
                <a:ext uri="{FF2B5EF4-FFF2-40B4-BE49-F238E27FC236}">
                  <a16:creationId xmlns:a16="http://schemas.microsoft.com/office/drawing/2014/main" id="{06BE857C-DAE7-40CB-A982-9C4DF2B21079}"/>
                </a:ext>
              </a:extLst>
            </p:cNvPr>
            <p:cNvSpPr>
              <a:spLocks/>
            </p:cNvSpPr>
            <p:nvPr/>
          </p:nvSpPr>
          <p:spPr bwMode="auto">
            <a:xfrm>
              <a:off x="5730876" y="5156201"/>
              <a:ext cx="46038" cy="131763"/>
            </a:xfrm>
            <a:custGeom>
              <a:avLst/>
              <a:gdLst>
                <a:gd name="T0" fmla="*/ 0 w 86"/>
                <a:gd name="T1" fmla="*/ 242 h 250"/>
                <a:gd name="T2" fmla="*/ 44 w 86"/>
                <a:gd name="T3" fmla="*/ 0 h 250"/>
                <a:gd name="T4" fmla="*/ 86 w 86"/>
                <a:gd name="T5" fmla="*/ 8 h 250"/>
                <a:gd name="T6" fmla="*/ 43 w 86"/>
                <a:gd name="T7" fmla="*/ 250 h 250"/>
                <a:gd name="T8" fmla="*/ 0 w 86"/>
                <a:gd name="T9" fmla="*/ 242 h 250"/>
              </a:gdLst>
              <a:ahLst/>
              <a:cxnLst>
                <a:cxn ang="0">
                  <a:pos x="T0" y="T1"/>
                </a:cxn>
                <a:cxn ang="0">
                  <a:pos x="T2" y="T3"/>
                </a:cxn>
                <a:cxn ang="0">
                  <a:pos x="T4" y="T5"/>
                </a:cxn>
                <a:cxn ang="0">
                  <a:pos x="T6" y="T7"/>
                </a:cxn>
                <a:cxn ang="0">
                  <a:pos x="T8" y="T9"/>
                </a:cxn>
              </a:cxnLst>
              <a:rect l="0" t="0" r="r" b="b"/>
              <a:pathLst>
                <a:path w="86" h="250">
                  <a:moveTo>
                    <a:pt x="0" y="242"/>
                  </a:moveTo>
                  <a:lnTo>
                    <a:pt x="44" y="0"/>
                  </a:lnTo>
                  <a:lnTo>
                    <a:pt x="86" y="8"/>
                  </a:lnTo>
                  <a:lnTo>
                    <a:pt x="43" y="250"/>
                  </a:lnTo>
                  <a:lnTo>
                    <a:pt x="0"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2" name="Freeform 80">
              <a:extLst>
                <a:ext uri="{FF2B5EF4-FFF2-40B4-BE49-F238E27FC236}">
                  <a16:creationId xmlns:a16="http://schemas.microsoft.com/office/drawing/2014/main" id="{A43D1A9E-7FCA-4F17-BA71-2285065D313B}"/>
                </a:ext>
              </a:extLst>
            </p:cNvPr>
            <p:cNvSpPr>
              <a:spLocks/>
            </p:cNvSpPr>
            <p:nvPr/>
          </p:nvSpPr>
          <p:spPr bwMode="auto">
            <a:xfrm>
              <a:off x="5776913" y="5164138"/>
              <a:ext cx="41275" cy="133350"/>
            </a:xfrm>
            <a:custGeom>
              <a:avLst/>
              <a:gdLst>
                <a:gd name="T0" fmla="*/ 0 w 79"/>
                <a:gd name="T1" fmla="*/ 243 h 250"/>
                <a:gd name="T2" fmla="*/ 37 w 79"/>
                <a:gd name="T3" fmla="*/ 0 h 250"/>
                <a:gd name="T4" fmla="*/ 79 w 79"/>
                <a:gd name="T5" fmla="*/ 6 h 250"/>
                <a:gd name="T6" fmla="*/ 42 w 79"/>
                <a:gd name="T7" fmla="*/ 250 h 250"/>
                <a:gd name="T8" fmla="*/ 0 w 79"/>
                <a:gd name="T9" fmla="*/ 243 h 250"/>
              </a:gdLst>
              <a:ahLst/>
              <a:cxnLst>
                <a:cxn ang="0">
                  <a:pos x="T0" y="T1"/>
                </a:cxn>
                <a:cxn ang="0">
                  <a:pos x="T2" y="T3"/>
                </a:cxn>
                <a:cxn ang="0">
                  <a:pos x="T4" y="T5"/>
                </a:cxn>
                <a:cxn ang="0">
                  <a:pos x="T6" y="T7"/>
                </a:cxn>
                <a:cxn ang="0">
                  <a:pos x="T8" y="T9"/>
                </a:cxn>
              </a:cxnLst>
              <a:rect l="0" t="0" r="r" b="b"/>
              <a:pathLst>
                <a:path w="79" h="250">
                  <a:moveTo>
                    <a:pt x="0" y="243"/>
                  </a:moveTo>
                  <a:lnTo>
                    <a:pt x="37" y="0"/>
                  </a:lnTo>
                  <a:lnTo>
                    <a:pt x="79" y="6"/>
                  </a:lnTo>
                  <a:lnTo>
                    <a:pt x="42" y="250"/>
                  </a:lnTo>
                  <a:lnTo>
                    <a:pt x="0"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3" name="Freeform 81">
              <a:extLst>
                <a:ext uri="{FF2B5EF4-FFF2-40B4-BE49-F238E27FC236}">
                  <a16:creationId xmlns:a16="http://schemas.microsoft.com/office/drawing/2014/main" id="{ABDA49C3-50FB-4483-9EBB-1CB1746DC64E}"/>
                </a:ext>
              </a:extLst>
            </p:cNvPr>
            <p:cNvSpPr>
              <a:spLocks/>
            </p:cNvSpPr>
            <p:nvPr/>
          </p:nvSpPr>
          <p:spPr bwMode="auto">
            <a:xfrm>
              <a:off x="5821363" y="5170488"/>
              <a:ext cx="38100" cy="133350"/>
            </a:xfrm>
            <a:custGeom>
              <a:avLst/>
              <a:gdLst>
                <a:gd name="T0" fmla="*/ 0 w 72"/>
                <a:gd name="T1" fmla="*/ 245 h 252"/>
                <a:gd name="T2" fmla="*/ 29 w 72"/>
                <a:gd name="T3" fmla="*/ 0 h 252"/>
                <a:gd name="T4" fmla="*/ 72 w 72"/>
                <a:gd name="T5" fmla="*/ 7 h 252"/>
                <a:gd name="T6" fmla="*/ 42 w 72"/>
                <a:gd name="T7" fmla="*/ 252 h 252"/>
                <a:gd name="T8" fmla="*/ 0 w 72"/>
                <a:gd name="T9" fmla="*/ 245 h 252"/>
              </a:gdLst>
              <a:ahLst/>
              <a:cxnLst>
                <a:cxn ang="0">
                  <a:pos x="T0" y="T1"/>
                </a:cxn>
                <a:cxn ang="0">
                  <a:pos x="T2" y="T3"/>
                </a:cxn>
                <a:cxn ang="0">
                  <a:pos x="T4" y="T5"/>
                </a:cxn>
                <a:cxn ang="0">
                  <a:pos x="T6" y="T7"/>
                </a:cxn>
                <a:cxn ang="0">
                  <a:pos x="T8" y="T9"/>
                </a:cxn>
              </a:cxnLst>
              <a:rect l="0" t="0" r="r" b="b"/>
              <a:pathLst>
                <a:path w="72" h="252">
                  <a:moveTo>
                    <a:pt x="0" y="245"/>
                  </a:moveTo>
                  <a:lnTo>
                    <a:pt x="29" y="0"/>
                  </a:lnTo>
                  <a:lnTo>
                    <a:pt x="72" y="7"/>
                  </a:lnTo>
                  <a:lnTo>
                    <a:pt x="42" y="252"/>
                  </a:lnTo>
                  <a:lnTo>
                    <a:pt x="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4" name="Freeform 82">
              <a:extLst>
                <a:ext uri="{FF2B5EF4-FFF2-40B4-BE49-F238E27FC236}">
                  <a16:creationId xmlns:a16="http://schemas.microsoft.com/office/drawing/2014/main" id="{587457E1-6E6A-4CB9-9AFE-DA309F4CD5D3}"/>
                </a:ext>
              </a:extLst>
            </p:cNvPr>
            <p:cNvSpPr>
              <a:spLocks/>
            </p:cNvSpPr>
            <p:nvPr/>
          </p:nvSpPr>
          <p:spPr bwMode="auto">
            <a:xfrm>
              <a:off x="5865813" y="5178426"/>
              <a:ext cx="36513" cy="131763"/>
            </a:xfrm>
            <a:custGeom>
              <a:avLst/>
              <a:gdLst>
                <a:gd name="T0" fmla="*/ 0 w 67"/>
                <a:gd name="T1" fmla="*/ 245 h 250"/>
                <a:gd name="T2" fmla="*/ 25 w 67"/>
                <a:gd name="T3" fmla="*/ 0 h 250"/>
                <a:gd name="T4" fmla="*/ 67 w 67"/>
                <a:gd name="T5" fmla="*/ 4 h 250"/>
                <a:gd name="T6" fmla="*/ 43 w 67"/>
                <a:gd name="T7" fmla="*/ 250 h 250"/>
                <a:gd name="T8" fmla="*/ 0 w 67"/>
                <a:gd name="T9" fmla="*/ 245 h 250"/>
              </a:gdLst>
              <a:ahLst/>
              <a:cxnLst>
                <a:cxn ang="0">
                  <a:pos x="T0" y="T1"/>
                </a:cxn>
                <a:cxn ang="0">
                  <a:pos x="T2" y="T3"/>
                </a:cxn>
                <a:cxn ang="0">
                  <a:pos x="T4" y="T5"/>
                </a:cxn>
                <a:cxn ang="0">
                  <a:pos x="T6" y="T7"/>
                </a:cxn>
                <a:cxn ang="0">
                  <a:pos x="T8" y="T9"/>
                </a:cxn>
              </a:cxnLst>
              <a:rect l="0" t="0" r="r" b="b"/>
              <a:pathLst>
                <a:path w="67" h="250">
                  <a:moveTo>
                    <a:pt x="0" y="245"/>
                  </a:moveTo>
                  <a:lnTo>
                    <a:pt x="25" y="0"/>
                  </a:lnTo>
                  <a:lnTo>
                    <a:pt x="67" y="4"/>
                  </a:lnTo>
                  <a:lnTo>
                    <a:pt x="43" y="250"/>
                  </a:lnTo>
                  <a:lnTo>
                    <a:pt x="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5" name="Freeform 263">
              <a:extLst>
                <a:ext uri="{FF2B5EF4-FFF2-40B4-BE49-F238E27FC236}">
                  <a16:creationId xmlns:a16="http://schemas.microsoft.com/office/drawing/2014/main" id="{AC759287-0FB5-47C3-AF57-BC512740A2BA}"/>
                </a:ext>
              </a:extLst>
            </p:cNvPr>
            <p:cNvSpPr>
              <a:spLocks/>
            </p:cNvSpPr>
            <p:nvPr/>
          </p:nvSpPr>
          <p:spPr bwMode="auto">
            <a:xfrm>
              <a:off x="5303838" y="5011738"/>
              <a:ext cx="74613" cy="127000"/>
            </a:xfrm>
            <a:custGeom>
              <a:avLst/>
              <a:gdLst>
                <a:gd name="T0" fmla="*/ 0 w 142"/>
                <a:gd name="T1" fmla="*/ 223 h 241"/>
                <a:gd name="T2" fmla="*/ 103 w 142"/>
                <a:gd name="T3" fmla="*/ 0 h 241"/>
                <a:gd name="T4" fmla="*/ 142 w 142"/>
                <a:gd name="T5" fmla="*/ 18 h 241"/>
                <a:gd name="T6" fmla="*/ 38 w 142"/>
                <a:gd name="T7" fmla="*/ 241 h 241"/>
                <a:gd name="T8" fmla="*/ 0 w 142"/>
                <a:gd name="T9" fmla="*/ 223 h 241"/>
              </a:gdLst>
              <a:ahLst/>
              <a:cxnLst>
                <a:cxn ang="0">
                  <a:pos x="T0" y="T1"/>
                </a:cxn>
                <a:cxn ang="0">
                  <a:pos x="T2" y="T3"/>
                </a:cxn>
                <a:cxn ang="0">
                  <a:pos x="T4" y="T5"/>
                </a:cxn>
                <a:cxn ang="0">
                  <a:pos x="T6" y="T7"/>
                </a:cxn>
                <a:cxn ang="0">
                  <a:pos x="T8" y="T9"/>
                </a:cxn>
              </a:cxnLst>
              <a:rect l="0" t="0" r="r" b="b"/>
              <a:pathLst>
                <a:path w="142" h="241">
                  <a:moveTo>
                    <a:pt x="0" y="223"/>
                  </a:moveTo>
                  <a:lnTo>
                    <a:pt x="103" y="0"/>
                  </a:lnTo>
                  <a:lnTo>
                    <a:pt x="142" y="18"/>
                  </a:lnTo>
                  <a:lnTo>
                    <a:pt x="38" y="241"/>
                  </a:lnTo>
                  <a:lnTo>
                    <a:pt x="0"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6" name="Freeform 264">
              <a:extLst>
                <a:ext uri="{FF2B5EF4-FFF2-40B4-BE49-F238E27FC236}">
                  <a16:creationId xmlns:a16="http://schemas.microsoft.com/office/drawing/2014/main" id="{820A033E-40AD-4C0E-9D34-ED6B5911EF4E}"/>
                </a:ext>
              </a:extLst>
            </p:cNvPr>
            <p:cNvSpPr>
              <a:spLocks/>
            </p:cNvSpPr>
            <p:nvPr/>
          </p:nvSpPr>
          <p:spPr bwMode="auto">
            <a:xfrm>
              <a:off x="5343525" y="5030788"/>
              <a:ext cx="73025" cy="128588"/>
            </a:xfrm>
            <a:custGeom>
              <a:avLst/>
              <a:gdLst>
                <a:gd name="T0" fmla="*/ 0 w 137"/>
                <a:gd name="T1" fmla="*/ 226 h 244"/>
                <a:gd name="T2" fmla="*/ 97 w 137"/>
                <a:gd name="T3" fmla="*/ 0 h 244"/>
                <a:gd name="T4" fmla="*/ 137 w 137"/>
                <a:gd name="T5" fmla="*/ 17 h 244"/>
                <a:gd name="T6" fmla="*/ 39 w 137"/>
                <a:gd name="T7" fmla="*/ 244 h 244"/>
                <a:gd name="T8" fmla="*/ 0 w 137"/>
                <a:gd name="T9" fmla="*/ 226 h 244"/>
              </a:gdLst>
              <a:ahLst/>
              <a:cxnLst>
                <a:cxn ang="0">
                  <a:pos x="T0" y="T1"/>
                </a:cxn>
                <a:cxn ang="0">
                  <a:pos x="T2" y="T3"/>
                </a:cxn>
                <a:cxn ang="0">
                  <a:pos x="T4" y="T5"/>
                </a:cxn>
                <a:cxn ang="0">
                  <a:pos x="T6" y="T7"/>
                </a:cxn>
                <a:cxn ang="0">
                  <a:pos x="T8" y="T9"/>
                </a:cxn>
              </a:cxnLst>
              <a:rect l="0" t="0" r="r" b="b"/>
              <a:pathLst>
                <a:path w="137" h="244">
                  <a:moveTo>
                    <a:pt x="0" y="226"/>
                  </a:moveTo>
                  <a:lnTo>
                    <a:pt x="97" y="0"/>
                  </a:lnTo>
                  <a:lnTo>
                    <a:pt x="137" y="17"/>
                  </a:lnTo>
                  <a:lnTo>
                    <a:pt x="39" y="244"/>
                  </a:lnTo>
                  <a:lnTo>
                    <a:pt x="0"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7" name="Freeform 265">
              <a:extLst>
                <a:ext uri="{FF2B5EF4-FFF2-40B4-BE49-F238E27FC236}">
                  <a16:creationId xmlns:a16="http://schemas.microsoft.com/office/drawing/2014/main" id="{5BFDB829-812E-49E7-93AB-4B18C29555A2}"/>
                </a:ext>
              </a:extLst>
            </p:cNvPr>
            <p:cNvSpPr>
              <a:spLocks/>
            </p:cNvSpPr>
            <p:nvPr/>
          </p:nvSpPr>
          <p:spPr bwMode="auto">
            <a:xfrm>
              <a:off x="5384800" y="5048250"/>
              <a:ext cx="69850" cy="130175"/>
            </a:xfrm>
            <a:custGeom>
              <a:avLst/>
              <a:gdLst>
                <a:gd name="T0" fmla="*/ 0 w 132"/>
                <a:gd name="T1" fmla="*/ 230 h 245"/>
                <a:gd name="T2" fmla="*/ 92 w 132"/>
                <a:gd name="T3" fmla="*/ 0 h 245"/>
                <a:gd name="T4" fmla="*/ 132 w 132"/>
                <a:gd name="T5" fmla="*/ 17 h 245"/>
                <a:gd name="T6" fmla="*/ 39 w 132"/>
                <a:gd name="T7" fmla="*/ 245 h 245"/>
                <a:gd name="T8" fmla="*/ 0 w 132"/>
                <a:gd name="T9" fmla="*/ 230 h 245"/>
              </a:gdLst>
              <a:ahLst/>
              <a:cxnLst>
                <a:cxn ang="0">
                  <a:pos x="T0" y="T1"/>
                </a:cxn>
                <a:cxn ang="0">
                  <a:pos x="T2" y="T3"/>
                </a:cxn>
                <a:cxn ang="0">
                  <a:pos x="T4" y="T5"/>
                </a:cxn>
                <a:cxn ang="0">
                  <a:pos x="T6" y="T7"/>
                </a:cxn>
                <a:cxn ang="0">
                  <a:pos x="T8" y="T9"/>
                </a:cxn>
              </a:cxnLst>
              <a:rect l="0" t="0" r="r" b="b"/>
              <a:pathLst>
                <a:path w="132" h="245">
                  <a:moveTo>
                    <a:pt x="0" y="230"/>
                  </a:moveTo>
                  <a:lnTo>
                    <a:pt x="92" y="0"/>
                  </a:lnTo>
                  <a:lnTo>
                    <a:pt x="132" y="17"/>
                  </a:lnTo>
                  <a:lnTo>
                    <a:pt x="39" y="245"/>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8" name="Freeform 266">
              <a:extLst>
                <a:ext uri="{FF2B5EF4-FFF2-40B4-BE49-F238E27FC236}">
                  <a16:creationId xmlns:a16="http://schemas.microsoft.com/office/drawing/2014/main" id="{FF745BD3-3129-4DB2-9985-333AF909A92F}"/>
                </a:ext>
              </a:extLst>
            </p:cNvPr>
            <p:cNvSpPr>
              <a:spLocks/>
            </p:cNvSpPr>
            <p:nvPr/>
          </p:nvSpPr>
          <p:spPr bwMode="auto">
            <a:xfrm>
              <a:off x="5427663" y="5065713"/>
              <a:ext cx="66675" cy="130175"/>
            </a:xfrm>
            <a:custGeom>
              <a:avLst/>
              <a:gdLst>
                <a:gd name="T0" fmla="*/ 0 w 126"/>
                <a:gd name="T1" fmla="*/ 230 h 246"/>
                <a:gd name="T2" fmla="*/ 86 w 126"/>
                <a:gd name="T3" fmla="*/ 0 h 246"/>
                <a:gd name="T4" fmla="*/ 126 w 126"/>
                <a:gd name="T5" fmla="*/ 15 h 246"/>
                <a:gd name="T6" fmla="*/ 40 w 126"/>
                <a:gd name="T7" fmla="*/ 246 h 246"/>
                <a:gd name="T8" fmla="*/ 0 w 126"/>
                <a:gd name="T9" fmla="*/ 230 h 246"/>
              </a:gdLst>
              <a:ahLst/>
              <a:cxnLst>
                <a:cxn ang="0">
                  <a:pos x="T0" y="T1"/>
                </a:cxn>
                <a:cxn ang="0">
                  <a:pos x="T2" y="T3"/>
                </a:cxn>
                <a:cxn ang="0">
                  <a:pos x="T4" y="T5"/>
                </a:cxn>
                <a:cxn ang="0">
                  <a:pos x="T6" y="T7"/>
                </a:cxn>
                <a:cxn ang="0">
                  <a:pos x="T8" y="T9"/>
                </a:cxn>
              </a:cxnLst>
              <a:rect l="0" t="0" r="r" b="b"/>
              <a:pathLst>
                <a:path w="126" h="246">
                  <a:moveTo>
                    <a:pt x="0" y="230"/>
                  </a:moveTo>
                  <a:lnTo>
                    <a:pt x="86" y="0"/>
                  </a:lnTo>
                  <a:lnTo>
                    <a:pt x="126" y="15"/>
                  </a:lnTo>
                  <a:lnTo>
                    <a:pt x="40" y="246"/>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39" name="Freeform 267">
              <a:extLst>
                <a:ext uri="{FF2B5EF4-FFF2-40B4-BE49-F238E27FC236}">
                  <a16:creationId xmlns:a16="http://schemas.microsoft.com/office/drawing/2014/main" id="{D6C6BFC9-109E-4F31-99A1-B9EB982B99D2}"/>
                </a:ext>
              </a:extLst>
            </p:cNvPr>
            <p:cNvSpPr>
              <a:spLocks/>
            </p:cNvSpPr>
            <p:nvPr/>
          </p:nvSpPr>
          <p:spPr bwMode="auto">
            <a:xfrm>
              <a:off x="5865813" y="5178425"/>
              <a:ext cx="36513" cy="131763"/>
            </a:xfrm>
            <a:custGeom>
              <a:avLst/>
              <a:gdLst>
                <a:gd name="T0" fmla="*/ 0 w 67"/>
                <a:gd name="T1" fmla="*/ 245 h 250"/>
                <a:gd name="T2" fmla="*/ 25 w 67"/>
                <a:gd name="T3" fmla="*/ 0 h 250"/>
                <a:gd name="T4" fmla="*/ 67 w 67"/>
                <a:gd name="T5" fmla="*/ 4 h 250"/>
                <a:gd name="T6" fmla="*/ 43 w 67"/>
                <a:gd name="T7" fmla="*/ 250 h 250"/>
                <a:gd name="T8" fmla="*/ 0 w 67"/>
                <a:gd name="T9" fmla="*/ 245 h 250"/>
              </a:gdLst>
              <a:ahLst/>
              <a:cxnLst>
                <a:cxn ang="0">
                  <a:pos x="T0" y="T1"/>
                </a:cxn>
                <a:cxn ang="0">
                  <a:pos x="T2" y="T3"/>
                </a:cxn>
                <a:cxn ang="0">
                  <a:pos x="T4" y="T5"/>
                </a:cxn>
                <a:cxn ang="0">
                  <a:pos x="T6" y="T7"/>
                </a:cxn>
                <a:cxn ang="0">
                  <a:pos x="T8" y="T9"/>
                </a:cxn>
              </a:cxnLst>
              <a:rect l="0" t="0" r="r" b="b"/>
              <a:pathLst>
                <a:path w="67" h="250">
                  <a:moveTo>
                    <a:pt x="0" y="245"/>
                  </a:moveTo>
                  <a:lnTo>
                    <a:pt x="25" y="0"/>
                  </a:lnTo>
                  <a:lnTo>
                    <a:pt x="67" y="4"/>
                  </a:lnTo>
                  <a:lnTo>
                    <a:pt x="43" y="250"/>
                  </a:lnTo>
                  <a:lnTo>
                    <a:pt x="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0" name="Freeform 268">
              <a:extLst>
                <a:ext uri="{FF2B5EF4-FFF2-40B4-BE49-F238E27FC236}">
                  <a16:creationId xmlns:a16="http://schemas.microsoft.com/office/drawing/2014/main" id="{734C0AAA-BE1A-4151-9FA2-BC4F3CBD4061}"/>
                </a:ext>
              </a:extLst>
            </p:cNvPr>
            <p:cNvSpPr>
              <a:spLocks/>
            </p:cNvSpPr>
            <p:nvPr/>
          </p:nvSpPr>
          <p:spPr bwMode="auto">
            <a:xfrm>
              <a:off x="5911850" y="5183188"/>
              <a:ext cx="31750" cy="131763"/>
            </a:xfrm>
            <a:custGeom>
              <a:avLst/>
              <a:gdLst>
                <a:gd name="T0" fmla="*/ 0 w 61"/>
                <a:gd name="T1" fmla="*/ 246 h 250"/>
                <a:gd name="T2" fmla="*/ 18 w 61"/>
                <a:gd name="T3" fmla="*/ 0 h 250"/>
                <a:gd name="T4" fmla="*/ 61 w 61"/>
                <a:gd name="T5" fmla="*/ 4 h 250"/>
                <a:gd name="T6" fmla="*/ 43 w 61"/>
                <a:gd name="T7" fmla="*/ 250 h 250"/>
                <a:gd name="T8" fmla="*/ 0 w 61"/>
                <a:gd name="T9" fmla="*/ 246 h 250"/>
              </a:gdLst>
              <a:ahLst/>
              <a:cxnLst>
                <a:cxn ang="0">
                  <a:pos x="T0" y="T1"/>
                </a:cxn>
                <a:cxn ang="0">
                  <a:pos x="T2" y="T3"/>
                </a:cxn>
                <a:cxn ang="0">
                  <a:pos x="T4" y="T5"/>
                </a:cxn>
                <a:cxn ang="0">
                  <a:pos x="T6" y="T7"/>
                </a:cxn>
                <a:cxn ang="0">
                  <a:pos x="T8" y="T9"/>
                </a:cxn>
              </a:cxnLst>
              <a:rect l="0" t="0" r="r" b="b"/>
              <a:pathLst>
                <a:path w="61" h="250">
                  <a:moveTo>
                    <a:pt x="0" y="246"/>
                  </a:moveTo>
                  <a:lnTo>
                    <a:pt x="18" y="0"/>
                  </a:lnTo>
                  <a:lnTo>
                    <a:pt x="61" y="4"/>
                  </a:lnTo>
                  <a:lnTo>
                    <a:pt x="43" y="250"/>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1" name="Freeform 170">
              <a:extLst>
                <a:ext uri="{FF2B5EF4-FFF2-40B4-BE49-F238E27FC236}">
                  <a16:creationId xmlns:a16="http://schemas.microsoft.com/office/drawing/2014/main" id="{9B5D953D-1A34-45D3-9FFD-DA6347C83D87}"/>
                </a:ext>
              </a:extLst>
            </p:cNvPr>
            <p:cNvSpPr>
              <a:spLocks/>
            </p:cNvSpPr>
            <p:nvPr/>
          </p:nvSpPr>
          <p:spPr bwMode="auto">
            <a:xfrm>
              <a:off x="6921501" y="2028826"/>
              <a:ext cx="84138" cy="123825"/>
            </a:xfrm>
            <a:custGeom>
              <a:avLst/>
              <a:gdLst>
                <a:gd name="T0" fmla="*/ 158 w 158"/>
                <a:gd name="T1" fmla="*/ 22 h 236"/>
                <a:gd name="T2" fmla="*/ 37 w 158"/>
                <a:gd name="T3" fmla="*/ 236 h 236"/>
                <a:gd name="T4" fmla="*/ 0 w 158"/>
                <a:gd name="T5" fmla="*/ 214 h 236"/>
                <a:gd name="T6" fmla="*/ 121 w 158"/>
                <a:gd name="T7" fmla="*/ 0 h 236"/>
                <a:gd name="T8" fmla="*/ 158 w 158"/>
                <a:gd name="T9" fmla="*/ 22 h 236"/>
              </a:gdLst>
              <a:ahLst/>
              <a:cxnLst>
                <a:cxn ang="0">
                  <a:pos x="T0" y="T1"/>
                </a:cxn>
                <a:cxn ang="0">
                  <a:pos x="T2" y="T3"/>
                </a:cxn>
                <a:cxn ang="0">
                  <a:pos x="T4" y="T5"/>
                </a:cxn>
                <a:cxn ang="0">
                  <a:pos x="T6" y="T7"/>
                </a:cxn>
                <a:cxn ang="0">
                  <a:pos x="T8" y="T9"/>
                </a:cxn>
              </a:cxnLst>
              <a:rect l="0" t="0" r="r" b="b"/>
              <a:pathLst>
                <a:path w="158" h="236">
                  <a:moveTo>
                    <a:pt x="158" y="22"/>
                  </a:moveTo>
                  <a:lnTo>
                    <a:pt x="37" y="236"/>
                  </a:lnTo>
                  <a:lnTo>
                    <a:pt x="0" y="214"/>
                  </a:lnTo>
                  <a:lnTo>
                    <a:pt x="121" y="0"/>
                  </a:lnTo>
                  <a:lnTo>
                    <a:pt x="1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2" name="Freeform 171">
              <a:extLst>
                <a:ext uri="{FF2B5EF4-FFF2-40B4-BE49-F238E27FC236}">
                  <a16:creationId xmlns:a16="http://schemas.microsoft.com/office/drawing/2014/main" id="{90690BAC-DD2D-4B6A-AA59-9CF21AAB4602}"/>
                </a:ext>
              </a:extLst>
            </p:cNvPr>
            <p:cNvSpPr>
              <a:spLocks/>
            </p:cNvSpPr>
            <p:nvPr/>
          </p:nvSpPr>
          <p:spPr bwMode="auto">
            <a:xfrm>
              <a:off x="6884988" y="2005013"/>
              <a:ext cx="80963" cy="125413"/>
            </a:xfrm>
            <a:custGeom>
              <a:avLst/>
              <a:gdLst>
                <a:gd name="T0" fmla="*/ 153 w 153"/>
                <a:gd name="T1" fmla="*/ 20 h 237"/>
                <a:gd name="T2" fmla="*/ 39 w 153"/>
                <a:gd name="T3" fmla="*/ 237 h 237"/>
                <a:gd name="T4" fmla="*/ 0 w 153"/>
                <a:gd name="T5" fmla="*/ 216 h 237"/>
                <a:gd name="T6" fmla="*/ 115 w 153"/>
                <a:gd name="T7" fmla="*/ 0 h 237"/>
                <a:gd name="T8" fmla="*/ 153 w 153"/>
                <a:gd name="T9" fmla="*/ 20 h 237"/>
              </a:gdLst>
              <a:ahLst/>
              <a:cxnLst>
                <a:cxn ang="0">
                  <a:pos x="T0" y="T1"/>
                </a:cxn>
                <a:cxn ang="0">
                  <a:pos x="T2" y="T3"/>
                </a:cxn>
                <a:cxn ang="0">
                  <a:pos x="T4" y="T5"/>
                </a:cxn>
                <a:cxn ang="0">
                  <a:pos x="T6" y="T7"/>
                </a:cxn>
                <a:cxn ang="0">
                  <a:pos x="T8" y="T9"/>
                </a:cxn>
              </a:cxnLst>
              <a:rect l="0" t="0" r="r" b="b"/>
              <a:pathLst>
                <a:path w="153" h="237">
                  <a:moveTo>
                    <a:pt x="153" y="20"/>
                  </a:moveTo>
                  <a:lnTo>
                    <a:pt x="39" y="237"/>
                  </a:lnTo>
                  <a:lnTo>
                    <a:pt x="0" y="216"/>
                  </a:lnTo>
                  <a:lnTo>
                    <a:pt x="115" y="0"/>
                  </a:lnTo>
                  <a:lnTo>
                    <a:pt x="15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3" name="Freeform 172">
              <a:extLst>
                <a:ext uri="{FF2B5EF4-FFF2-40B4-BE49-F238E27FC236}">
                  <a16:creationId xmlns:a16="http://schemas.microsoft.com/office/drawing/2014/main" id="{87A14D7B-6FD4-4406-8AC4-419FDAAC6F91}"/>
                </a:ext>
              </a:extLst>
            </p:cNvPr>
            <p:cNvSpPr>
              <a:spLocks/>
            </p:cNvSpPr>
            <p:nvPr/>
          </p:nvSpPr>
          <p:spPr bwMode="auto">
            <a:xfrm>
              <a:off x="6848476" y="1982788"/>
              <a:ext cx="77788" cy="127000"/>
            </a:xfrm>
            <a:custGeom>
              <a:avLst/>
              <a:gdLst>
                <a:gd name="T0" fmla="*/ 147 w 147"/>
                <a:gd name="T1" fmla="*/ 20 h 240"/>
                <a:gd name="T2" fmla="*/ 37 w 147"/>
                <a:gd name="T3" fmla="*/ 240 h 240"/>
                <a:gd name="T4" fmla="*/ 0 w 147"/>
                <a:gd name="T5" fmla="*/ 221 h 240"/>
                <a:gd name="T6" fmla="*/ 109 w 147"/>
                <a:gd name="T7" fmla="*/ 0 h 240"/>
                <a:gd name="T8" fmla="*/ 147 w 147"/>
                <a:gd name="T9" fmla="*/ 20 h 240"/>
              </a:gdLst>
              <a:ahLst/>
              <a:cxnLst>
                <a:cxn ang="0">
                  <a:pos x="T0" y="T1"/>
                </a:cxn>
                <a:cxn ang="0">
                  <a:pos x="T2" y="T3"/>
                </a:cxn>
                <a:cxn ang="0">
                  <a:pos x="T4" y="T5"/>
                </a:cxn>
                <a:cxn ang="0">
                  <a:pos x="T6" y="T7"/>
                </a:cxn>
                <a:cxn ang="0">
                  <a:pos x="T8" y="T9"/>
                </a:cxn>
              </a:cxnLst>
              <a:rect l="0" t="0" r="r" b="b"/>
              <a:pathLst>
                <a:path w="147" h="240">
                  <a:moveTo>
                    <a:pt x="147" y="20"/>
                  </a:moveTo>
                  <a:lnTo>
                    <a:pt x="37" y="240"/>
                  </a:lnTo>
                  <a:lnTo>
                    <a:pt x="0" y="221"/>
                  </a:lnTo>
                  <a:lnTo>
                    <a:pt x="109" y="0"/>
                  </a:lnTo>
                  <a:lnTo>
                    <a:pt x="14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4" name="Freeform 173">
              <a:extLst>
                <a:ext uri="{FF2B5EF4-FFF2-40B4-BE49-F238E27FC236}">
                  <a16:creationId xmlns:a16="http://schemas.microsoft.com/office/drawing/2014/main" id="{DB1D4DA9-4D18-4EB6-B69C-6A9C87DD5D05}"/>
                </a:ext>
              </a:extLst>
            </p:cNvPr>
            <p:cNvSpPr>
              <a:spLocks/>
            </p:cNvSpPr>
            <p:nvPr/>
          </p:nvSpPr>
          <p:spPr bwMode="auto">
            <a:xfrm>
              <a:off x="6810376" y="1962151"/>
              <a:ext cx="74613" cy="128588"/>
            </a:xfrm>
            <a:custGeom>
              <a:avLst/>
              <a:gdLst>
                <a:gd name="T0" fmla="*/ 142 w 142"/>
                <a:gd name="T1" fmla="*/ 19 h 242"/>
                <a:gd name="T2" fmla="*/ 39 w 142"/>
                <a:gd name="T3" fmla="*/ 242 h 242"/>
                <a:gd name="T4" fmla="*/ 0 w 142"/>
                <a:gd name="T5" fmla="*/ 223 h 242"/>
                <a:gd name="T6" fmla="*/ 104 w 142"/>
                <a:gd name="T7" fmla="*/ 0 h 242"/>
                <a:gd name="T8" fmla="*/ 142 w 142"/>
                <a:gd name="T9" fmla="*/ 19 h 242"/>
              </a:gdLst>
              <a:ahLst/>
              <a:cxnLst>
                <a:cxn ang="0">
                  <a:pos x="T0" y="T1"/>
                </a:cxn>
                <a:cxn ang="0">
                  <a:pos x="T2" y="T3"/>
                </a:cxn>
                <a:cxn ang="0">
                  <a:pos x="T4" y="T5"/>
                </a:cxn>
                <a:cxn ang="0">
                  <a:pos x="T6" y="T7"/>
                </a:cxn>
                <a:cxn ang="0">
                  <a:pos x="T8" y="T9"/>
                </a:cxn>
              </a:cxnLst>
              <a:rect l="0" t="0" r="r" b="b"/>
              <a:pathLst>
                <a:path w="142" h="242">
                  <a:moveTo>
                    <a:pt x="142" y="19"/>
                  </a:moveTo>
                  <a:lnTo>
                    <a:pt x="39" y="242"/>
                  </a:lnTo>
                  <a:lnTo>
                    <a:pt x="0" y="223"/>
                  </a:lnTo>
                  <a:lnTo>
                    <a:pt x="104" y="0"/>
                  </a:lnTo>
                  <a:lnTo>
                    <a:pt x="14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5" name="Freeform 174">
              <a:extLst>
                <a:ext uri="{FF2B5EF4-FFF2-40B4-BE49-F238E27FC236}">
                  <a16:creationId xmlns:a16="http://schemas.microsoft.com/office/drawing/2014/main" id="{8E6B9C69-4967-428F-8196-4578BC416FC9}"/>
                </a:ext>
              </a:extLst>
            </p:cNvPr>
            <p:cNvSpPr>
              <a:spLocks/>
            </p:cNvSpPr>
            <p:nvPr/>
          </p:nvSpPr>
          <p:spPr bwMode="auto">
            <a:xfrm>
              <a:off x="6772276" y="1941513"/>
              <a:ext cx="73025" cy="128588"/>
            </a:xfrm>
            <a:custGeom>
              <a:avLst/>
              <a:gdLst>
                <a:gd name="T0" fmla="*/ 137 w 137"/>
                <a:gd name="T1" fmla="*/ 17 h 243"/>
                <a:gd name="T2" fmla="*/ 40 w 137"/>
                <a:gd name="T3" fmla="*/ 243 h 243"/>
                <a:gd name="T4" fmla="*/ 0 w 137"/>
                <a:gd name="T5" fmla="*/ 226 h 243"/>
                <a:gd name="T6" fmla="*/ 98 w 137"/>
                <a:gd name="T7" fmla="*/ 0 h 243"/>
                <a:gd name="T8" fmla="*/ 137 w 137"/>
                <a:gd name="T9" fmla="*/ 17 h 243"/>
              </a:gdLst>
              <a:ahLst/>
              <a:cxnLst>
                <a:cxn ang="0">
                  <a:pos x="T0" y="T1"/>
                </a:cxn>
                <a:cxn ang="0">
                  <a:pos x="T2" y="T3"/>
                </a:cxn>
                <a:cxn ang="0">
                  <a:pos x="T4" y="T5"/>
                </a:cxn>
                <a:cxn ang="0">
                  <a:pos x="T6" y="T7"/>
                </a:cxn>
                <a:cxn ang="0">
                  <a:pos x="T8" y="T9"/>
                </a:cxn>
              </a:cxnLst>
              <a:rect l="0" t="0" r="r" b="b"/>
              <a:pathLst>
                <a:path w="137" h="243">
                  <a:moveTo>
                    <a:pt x="137" y="17"/>
                  </a:moveTo>
                  <a:lnTo>
                    <a:pt x="40" y="243"/>
                  </a:lnTo>
                  <a:lnTo>
                    <a:pt x="0" y="226"/>
                  </a:lnTo>
                  <a:lnTo>
                    <a:pt x="98" y="0"/>
                  </a:lnTo>
                  <a:lnTo>
                    <a:pt x="13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6" name="Freeform 175">
              <a:extLst>
                <a:ext uri="{FF2B5EF4-FFF2-40B4-BE49-F238E27FC236}">
                  <a16:creationId xmlns:a16="http://schemas.microsoft.com/office/drawing/2014/main" id="{F4098604-5AFB-460F-9E52-869E6FD97B03}"/>
                </a:ext>
              </a:extLst>
            </p:cNvPr>
            <p:cNvSpPr>
              <a:spLocks/>
            </p:cNvSpPr>
            <p:nvPr/>
          </p:nvSpPr>
          <p:spPr bwMode="auto">
            <a:xfrm>
              <a:off x="6734176" y="1924051"/>
              <a:ext cx="69850" cy="128588"/>
            </a:xfrm>
            <a:custGeom>
              <a:avLst/>
              <a:gdLst>
                <a:gd name="T0" fmla="*/ 132 w 132"/>
                <a:gd name="T1" fmla="*/ 16 h 244"/>
                <a:gd name="T2" fmla="*/ 40 w 132"/>
                <a:gd name="T3" fmla="*/ 244 h 244"/>
                <a:gd name="T4" fmla="*/ 0 w 132"/>
                <a:gd name="T5" fmla="*/ 228 h 244"/>
                <a:gd name="T6" fmla="*/ 93 w 132"/>
                <a:gd name="T7" fmla="*/ 0 h 244"/>
                <a:gd name="T8" fmla="*/ 132 w 132"/>
                <a:gd name="T9" fmla="*/ 16 h 244"/>
              </a:gdLst>
              <a:ahLst/>
              <a:cxnLst>
                <a:cxn ang="0">
                  <a:pos x="T0" y="T1"/>
                </a:cxn>
                <a:cxn ang="0">
                  <a:pos x="T2" y="T3"/>
                </a:cxn>
                <a:cxn ang="0">
                  <a:pos x="T4" y="T5"/>
                </a:cxn>
                <a:cxn ang="0">
                  <a:pos x="T6" y="T7"/>
                </a:cxn>
                <a:cxn ang="0">
                  <a:pos x="T8" y="T9"/>
                </a:cxn>
              </a:cxnLst>
              <a:rect l="0" t="0" r="r" b="b"/>
              <a:pathLst>
                <a:path w="132" h="244">
                  <a:moveTo>
                    <a:pt x="132" y="16"/>
                  </a:moveTo>
                  <a:lnTo>
                    <a:pt x="40" y="244"/>
                  </a:lnTo>
                  <a:lnTo>
                    <a:pt x="0" y="228"/>
                  </a:lnTo>
                  <a:lnTo>
                    <a:pt x="93" y="0"/>
                  </a:lnTo>
                  <a:lnTo>
                    <a:pt x="13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7" name="Freeform 176">
              <a:extLst>
                <a:ext uri="{FF2B5EF4-FFF2-40B4-BE49-F238E27FC236}">
                  <a16:creationId xmlns:a16="http://schemas.microsoft.com/office/drawing/2014/main" id="{18543DDB-8063-4308-8F0D-F2AC5A36D942}"/>
                </a:ext>
              </a:extLst>
            </p:cNvPr>
            <p:cNvSpPr>
              <a:spLocks/>
            </p:cNvSpPr>
            <p:nvPr/>
          </p:nvSpPr>
          <p:spPr bwMode="auto">
            <a:xfrm>
              <a:off x="6694488" y="1905001"/>
              <a:ext cx="66675" cy="130175"/>
            </a:xfrm>
            <a:custGeom>
              <a:avLst/>
              <a:gdLst>
                <a:gd name="T0" fmla="*/ 126 w 126"/>
                <a:gd name="T1" fmla="*/ 16 h 246"/>
                <a:gd name="T2" fmla="*/ 40 w 126"/>
                <a:gd name="T3" fmla="*/ 246 h 246"/>
                <a:gd name="T4" fmla="*/ 0 w 126"/>
                <a:gd name="T5" fmla="*/ 231 h 246"/>
                <a:gd name="T6" fmla="*/ 86 w 126"/>
                <a:gd name="T7" fmla="*/ 0 h 246"/>
                <a:gd name="T8" fmla="*/ 126 w 126"/>
                <a:gd name="T9" fmla="*/ 16 h 246"/>
              </a:gdLst>
              <a:ahLst/>
              <a:cxnLst>
                <a:cxn ang="0">
                  <a:pos x="T0" y="T1"/>
                </a:cxn>
                <a:cxn ang="0">
                  <a:pos x="T2" y="T3"/>
                </a:cxn>
                <a:cxn ang="0">
                  <a:pos x="T4" y="T5"/>
                </a:cxn>
                <a:cxn ang="0">
                  <a:pos x="T6" y="T7"/>
                </a:cxn>
                <a:cxn ang="0">
                  <a:pos x="T8" y="T9"/>
                </a:cxn>
              </a:cxnLst>
              <a:rect l="0" t="0" r="r" b="b"/>
              <a:pathLst>
                <a:path w="126" h="246">
                  <a:moveTo>
                    <a:pt x="126" y="16"/>
                  </a:moveTo>
                  <a:lnTo>
                    <a:pt x="40" y="246"/>
                  </a:lnTo>
                  <a:lnTo>
                    <a:pt x="0" y="231"/>
                  </a:lnTo>
                  <a:lnTo>
                    <a:pt x="86" y="0"/>
                  </a:lnTo>
                  <a:lnTo>
                    <a:pt x="12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8" name="Freeform 177">
              <a:extLst>
                <a:ext uri="{FF2B5EF4-FFF2-40B4-BE49-F238E27FC236}">
                  <a16:creationId xmlns:a16="http://schemas.microsoft.com/office/drawing/2014/main" id="{886B0C37-17E9-42F8-9752-E306432732EC}"/>
                </a:ext>
              </a:extLst>
            </p:cNvPr>
            <p:cNvSpPr>
              <a:spLocks/>
            </p:cNvSpPr>
            <p:nvPr/>
          </p:nvSpPr>
          <p:spPr bwMode="auto">
            <a:xfrm>
              <a:off x="6654801" y="1889126"/>
              <a:ext cx="63500" cy="130175"/>
            </a:xfrm>
            <a:custGeom>
              <a:avLst/>
              <a:gdLst>
                <a:gd name="T0" fmla="*/ 120 w 120"/>
                <a:gd name="T1" fmla="*/ 14 h 248"/>
                <a:gd name="T2" fmla="*/ 41 w 120"/>
                <a:gd name="T3" fmla="*/ 248 h 248"/>
                <a:gd name="T4" fmla="*/ 0 w 120"/>
                <a:gd name="T5" fmla="*/ 233 h 248"/>
                <a:gd name="T6" fmla="*/ 80 w 120"/>
                <a:gd name="T7" fmla="*/ 0 h 248"/>
                <a:gd name="T8" fmla="*/ 120 w 120"/>
                <a:gd name="T9" fmla="*/ 14 h 248"/>
              </a:gdLst>
              <a:ahLst/>
              <a:cxnLst>
                <a:cxn ang="0">
                  <a:pos x="T0" y="T1"/>
                </a:cxn>
                <a:cxn ang="0">
                  <a:pos x="T2" y="T3"/>
                </a:cxn>
                <a:cxn ang="0">
                  <a:pos x="T4" y="T5"/>
                </a:cxn>
                <a:cxn ang="0">
                  <a:pos x="T6" y="T7"/>
                </a:cxn>
                <a:cxn ang="0">
                  <a:pos x="T8" y="T9"/>
                </a:cxn>
              </a:cxnLst>
              <a:rect l="0" t="0" r="r" b="b"/>
              <a:pathLst>
                <a:path w="120" h="248">
                  <a:moveTo>
                    <a:pt x="120" y="14"/>
                  </a:moveTo>
                  <a:lnTo>
                    <a:pt x="41" y="248"/>
                  </a:lnTo>
                  <a:lnTo>
                    <a:pt x="0" y="233"/>
                  </a:lnTo>
                  <a:lnTo>
                    <a:pt x="80" y="0"/>
                  </a:lnTo>
                  <a:lnTo>
                    <a:pt x="12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49" name="Freeform 178">
              <a:extLst>
                <a:ext uri="{FF2B5EF4-FFF2-40B4-BE49-F238E27FC236}">
                  <a16:creationId xmlns:a16="http://schemas.microsoft.com/office/drawing/2014/main" id="{9CC3D0A4-E6F7-479B-B3DF-F1C17E98ABF3}"/>
                </a:ext>
              </a:extLst>
            </p:cNvPr>
            <p:cNvSpPr>
              <a:spLocks/>
            </p:cNvSpPr>
            <p:nvPr/>
          </p:nvSpPr>
          <p:spPr bwMode="auto">
            <a:xfrm>
              <a:off x="6615113" y="1873251"/>
              <a:ext cx="60325" cy="131763"/>
            </a:xfrm>
            <a:custGeom>
              <a:avLst/>
              <a:gdLst>
                <a:gd name="T0" fmla="*/ 114 w 114"/>
                <a:gd name="T1" fmla="*/ 14 h 248"/>
                <a:gd name="T2" fmla="*/ 41 w 114"/>
                <a:gd name="T3" fmla="*/ 248 h 248"/>
                <a:gd name="T4" fmla="*/ 0 w 114"/>
                <a:gd name="T5" fmla="*/ 236 h 248"/>
                <a:gd name="T6" fmla="*/ 73 w 114"/>
                <a:gd name="T7" fmla="*/ 0 h 248"/>
                <a:gd name="T8" fmla="*/ 114 w 114"/>
                <a:gd name="T9" fmla="*/ 14 h 248"/>
              </a:gdLst>
              <a:ahLst/>
              <a:cxnLst>
                <a:cxn ang="0">
                  <a:pos x="T0" y="T1"/>
                </a:cxn>
                <a:cxn ang="0">
                  <a:pos x="T2" y="T3"/>
                </a:cxn>
                <a:cxn ang="0">
                  <a:pos x="T4" y="T5"/>
                </a:cxn>
                <a:cxn ang="0">
                  <a:pos x="T6" y="T7"/>
                </a:cxn>
                <a:cxn ang="0">
                  <a:pos x="T8" y="T9"/>
                </a:cxn>
              </a:cxnLst>
              <a:rect l="0" t="0" r="r" b="b"/>
              <a:pathLst>
                <a:path w="114" h="248">
                  <a:moveTo>
                    <a:pt x="114" y="14"/>
                  </a:moveTo>
                  <a:lnTo>
                    <a:pt x="41" y="248"/>
                  </a:lnTo>
                  <a:lnTo>
                    <a:pt x="0" y="236"/>
                  </a:lnTo>
                  <a:lnTo>
                    <a:pt x="73" y="0"/>
                  </a:lnTo>
                  <a:lnTo>
                    <a:pt x="1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50" name="Freeform 179">
              <a:extLst>
                <a:ext uri="{FF2B5EF4-FFF2-40B4-BE49-F238E27FC236}">
                  <a16:creationId xmlns:a16="http://schemas.microsoft.com/office/drawing/2014/main" id="{E3B0F4C7-80C7-4D9F-A3E7-8A525BF8F3A6}"/>
                </a:ext>
              </a:extLst>
            </p:cNvPr>
            <p:cNvSpPr>
              <a:spLocks/>
            </p:cNvSpPr>
            <p:nvPr/>
          </p:nvSpPr>
          <p:spPr bwMode="auto">
            <a:xfrm>
              <a:off x="6575426" y="1858963"/>
              <a:ext cx="57150" cy="131763"/>
            </a:xfrm>
            <a:custGeom>
              <a:avLst/>
              <a:gdLst>
                <a:gd name="T0" fmla="*/ 107 w 107"/>
                <a:gd name="T1" fmla="*/ 13 h 248"/>
                <a:gd name="T2" fmla="*/ 41 w 107"/>
                <a:gd name="T3" fmla="*/ 248 h 248"/>
                <a:gd name="T4" fmla="*/ 0 w 107"/>
                <a:gd name="T5" fmla="*/ 237 h 248"/>
                <a:gd name="T6" fmla="*/ 66 w 107"/>
                <a:gd name="T7" fmla="*/ 0 h 248"/>
                <a:gd name="T8" fmla="*/ 107 w 107"/>
                <a:gd name="T9" fmla="*/ 13 h 248"/>
              </a:gdLst>
              <a:ahLst/>
              <a:cxnLst>
                <a:cxn ang="0">
                  <a:pos x="T0" y="T1"/>
                </a:cxn>
                <a:cxn ang="0">
                  <a:pos x="T2" y="T3"/>
                </a:cxn>
                <a:cxn ang="0">
                  <a:pos x="T4" y="T5"/>
                </a:cxn>
                <a:cxn ang="0">
                  <a:pos x="T6" y="T7"/>
                </a:cxn>
                <a:cxn ang="0">
                  <a:pos x="T8" y="T9"/>
                </a:cxn>
              </a:cxnLst>
              <a:rect l="0" t="0" r="r" b="b"/>
              <a:pathLst>
                <a:path w="107" h="248">
                  <a:moveTo>
                    <a:pt x="107" y="13"/>
                  </a:moveTo>
                  <a:lnTo>
                    <a:pt x="41" y="248"/>
                  </a:lnTo>
                  <a:lnTo>
                    <a:pt x="0" y="237"/>
                  </a:lnTo>
                  <a:lnTo>
                    <a:pt x="66" y="0"/>
                  </a:lnTo>
                  <a:lnTo>
                    <a:pt x="10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51" name="Freeform 180">
              <a:extLst>
                <a:ext uri="{FF2B5EF4-FFF2-40B4-BE49-F238E27FC236}">
                  <a16:creationId xmlns:a16="http://schemas.microsoft.com/office/drawing/2014/main" id="{D8FD1317-E73D-4C3F-80AC-599972D2C6FA}"/>
                </a:ext>
              </a:extLst>
            </p:cNvPr>
            <p:cNvSpPr>
              <a:spLocks/>
            </p:cNvSpPr>
            <p:nvPr/>
          </p:nvSpPr>
          <p:spPr bwMode="auto">
            <a:xfrm>
              <a:off x="6535738" y="1846263"/>
              <a:ext cx="53975" cy="131763"/>
            </a:xfrm>
            <a:custGeom>
              <a:avLst/>
              <a:gdLst>
                <a:gd name="T0" fmla="*/ 102 w 102"/>
                <a:gd name="T1" fmla="*/ 11 h 249"/>
                <a:gd name="T2" fmla="*/ 41 w 102"/>
                <a:gd name="T3" fmla="*/ 249 h 249"/>
                <a:gd name="T4" fmla="*/ 0 w 102"/>
                <a:gd name="T5" fmla="*/ 239 h 249"/>
                <a:gd name="T6" fmla="*/ 61 w 102"/>
                <a:gd name="T7" fmla="*/ 0 h 249"/>
                <a:gd name="T8" fmla="*/ 102 w 102"/>
                <a:gd name="T9" fmla="*/ 11 h 249"/>
              </a:gdLst>
              <a:ahLst/>
              <a:cxnLst>
                <a:cxn ang="0">
                  <a:pos x="T0" y="T1"/>
                </a:cxn>
                <a:cxn ang="0">
                  <a:pos x="T2" y="T3"/>
                </a:cxn>
                <a:cxn ang="0">
                  <a:pos x="T4" y="T5"/>
                </a:cxn>
                <a:cxn ang="0">
                  <a:pos x="T6" y="T7"/>
                </a:cxn>
                <a:cxn ang="0">
                  <a:pos x="T8" y="T9"/>
                </a:cxn>
              </a:cxnLst>
              <a:rect l="0" t="0" r="r" b="b"/>
              <a:pathLst>
                <a:path w="102" h="249">
                  <a:moveTo>
                    <a:pt x="102" y="11"/>
                  </a:moveTo>
                  <a:lnTo>
                    <a:pt x="41" y="249"/>
                  </a:lnTo>
                  <a:lnTo>
                    <a:pt x="0" y="239"/>
                  </a:lnTo>
                  <a:lnTo>
                    <a:pt x="61" y="0"/>
                  </a:lnTo>
                  <a:lnTo>
                    <a:pt x="10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52" name="Freeform 181">
              <a:extLst>
                <a:ext uri="{FF2B5EF4-FFF2-40B4-BE49-F238E27FC236}">
                  <a16:creationId xmlns:a16="http://schemas.microsoft.com/office/drawing/2014/main" id="{B564EB0E-ED84-4A28-BA36-1134026E2A58}"/>
                </a:ext>
              </a:extLst>
            </p:cNvPr>
            <p:cNvSpPr>
              <a:spLocks/>
            </p:cNvSpPr>
            <p:nvPr/>
          </p:nvSpPr>
          <p:spPr bwMode="auto">
            <a:xfrm>
              <a:off x="6494463" y="1833563"/>
              <a:ext cx="50800" cy="131763"/>
            </a:xfrm>
            <a:custGeom>
              <a:avLst/>
              <a:gdLst>
                <a:gd name="T0" fmla="*/ 97 w 97"/>
                <a:gd name="T1" fmla="*/ 11 h 250"/>
                <a:gd name="T2" fmla="*/ 41 w 97"/>
                <a:gd name="T3" fmla="*/ 250 h 250"/>
                <a:gd name="T4" fmla="*/ 0 w 97"/>
                <a:gd name="T5" fmla="*/ 240 h 250"/>
                <a:gd name="T6" fmla="*/ 55 w 97"/>
                <a:gd name="T7" fmla="*/ 0 h 250"/>
                <a:gd name="T8" fmla="*/ 97 w 97"/>
                <a:gd name="T9" fmla="*/ 11 h 250"/>
              </a:gdLst>
              <a:ahLst/>
              <a:cxnLst>
                <a:cxn ang="0">
                  <a:pos x="T0" y="T1"/>
                </a:cxn>
                <a:cxn ang="0">
                  <a:pos x="T2" y="T3"/>
                </a:cxn>
                <a:cxn ang="0">
                  <a:pos x="T4" y="T5"/>
                </a:cxn>
                <a:cxn ang="0">
                  <a:pos x="T6" y="T7"/>
                </a:cxn>
                <a:cxn ang="0">
                  <a:pos x="T8" y="T9"/>
                </a:cxn>
              </a:cxnLst>
              <a:rect l="0" t="0" r="r" b="b"/>
              <a:pathLst>
                <a:path w="97" h="250">
                  <a:moveTo>
                    <a:pt x="97" y="11"/>
                  </a:moveTo>
                  <a:lnTo>
                    <a:pt x="41" y="250"/>
                  </a:lnTo>
                  <a:lnTo>
                    <a:pt x="0" y="240"/>
                  </a:lnTo>
                  <a:lnTo>
                    <a:pt x="55" y="0"/>
                  </a:lnTo>
                  <a:lnTo>
                    <a:pt x="9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53" name="Freeform 182">
              <a:extLst>
                <a:ext uri="{FF2B5EF4-FFF2-40B4-BE49-F238E27FC236}">
                  <a16:creationId xmlns:a16="http://schemas.microsoft.com/office/drawing/2014/main" id="{63221F35-3D3F-494B-A7EE-C5A6124834FF}"/>
                </a:ext>
              </a:extLst>
            </p:cNvPr>
            <p:cNvSpPr>
              <a:spLocks/>
            </p:cNvSpPr>
            <p:nvPr/>
          </p:nvSpPr>
          <p:spPr bwMode="auto">
            <a:xfrm>
              <a:off x="6453188" y="1822451"/>
              <a:ext cx="47625" cy="133350"/>
            </a:xfrm>
            <a:custGeom>
              <a:avLst/>
              <a:gdLst>
                <a:gd name="T0" fmla="*/ 91 w 91"/>
                <a:gd name="T1" fmla="*/ 9 h 250"/>
                <a:gd name="T2" fmla="*/ 42 w 91"/>
                <a:gd name="T3" fmla="*/ 250 h 250"/>
                <a:gd name="T4" fmla="*/ 0 w 91"/>
                <a:gd name="T5" fmla="*/ 241 h 250"/>
                <a:gd name="T6" fmla="*/ 50 w 91"/>
                <a:gd name="T7" fmla="*/ 0 h 250"/>
                <a:gd name="T8" fmla="*/ 91 w 91"/>
                <a:gd name="T9" fmla="*/ 9 h 250"/>
              </a:gdLst>
              <a:ahLst/>
              <a:cxnLst>
                <a:cxn ang="0">
                  <a:pos x="T0" y="T1"/>
                </a:cxn>
                <a:cxn ang="0">
                  <a:pos x="T2" y="T3"/>
                </a:cxn>
                <a:cxn ang="0">
                  <a:pos x="T4" y="T5"/>
                </a:cxn>
                <a:cxn ang="0">
                  <a:pos x="T6" y="T7"/>
                </a:cxn>
                <a:cxn ang="0">
                  <a:pos x="T8" y="T9"/>
                </a:cxn>
              </a:cxnLst>
              <a:rect l="0" t="0" r="r" b="b"/>
              <a:pathLst>
                <a:path w="91" h="250">
                  <a:moveTo>
                    <a:pt x="91" y="9"/>
                  </a:moveTo>
                  <a:lnTo>
                    <a:pt x="42" y="250"/>
                  </a:lnTo>
                  <a:lnTo>
                    <a:pt x="0" y="241"/>
                  </a:lnTo>
                  <a:lnTo>
                    <a:pt x="50" y="0"/>
                  </a:lnTo>
                  <a:lnTo>
                    <a:pt x="9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54" name="Freeform 183">
              <a:extLst>
                <a:ext uri="{FF2B5EF4-FFF2-40B4-BE49-F238E27FC236}">
                  <a16:creationId xmlns:a16="http://schemas.microsoft.com/office/drawing/2014/main" id="{0A6CC219-E8E7-426A-9C95-E608EC46D8F7}"/>
                </a:ext>
              </a:extLst>
            </p:cNvPr>
            <p:cNvSpPr>
              <a:spLocks/>
            </p:cNvSpPr>
            <p:nvPr/>
          </p:nvSpPr>
          <p:spPr bwMode="auto">
            <a:xfrm>
              <a:off x="6411913" y="1812926"/>
              <a:ext cx="46038" cy="133350"/>
            </a:xfrm>
            <a:custGeom>
              <a:avLst/>
              <a:gdLst>
                <a:gd name="T0" fmla="*/ 86 w 86"/>
                <a:gd name="T1" fmla="*/ 8 h 250"/>
                <a:gd name="T2" fmla="*/ 42 w 86"/>
                <a:gd name="T3" fmla="*/ 250 h 250"/>
                <a:gd name="T4" fmla="*/ 0 w 86"/>
                <a:gd name="T5" fmla="*/ 242 h 250"/>
                <a:gd name="T6" fmla="*/ 43 w 86"/>
                <a:gd name="T7" fmla="*/ 0 h 250"/>
                <a:gd name="T8" fmla="*/ 86 w 86"/>
                <a:gd name="T9" fmla="*/ 8 h 250"/>
              </a:gdLst>
              <a:ahLst/>
              <a:cxnLst>
                <a:cxn ang="0">
                  <a:pos x="T0" y="T1"/>
                </a:cxn>
                <a:cxn ang="0">
                  <a:pos x="T2" y="T3"/>
                </a:cxn>
                <a:cxn ang="0">
                  <a:pos x="T4" y="T5"/>
                </a:cxn>
                <a:cxn ang="0">
                  <a:pos x="T6" y="T7"/>
                </a:cxn>
                <a:cxn ang="0">
                  <a:pos x="T8" y="T9"/>
                </a:cxn>
              </a:cxnLst>
              <a:rect l="0" t="0" r="r" b="b"/>
              <a:pathLst>
                <a:path w="86" h="250">
                  <a:moveTo>
                    <a:pt x="86" y="8"/>
                  </a:moveTo>
                  <a:lnTo>
                    <a:pt x="42" y="250"/>
                  </a:lnTo>
                  <a:lnTo>
                    <a:pt x="0" y="242"/>
                  </a:lnTo>
                  <a:lnTo>
                    <a:pt x="43" y="0"/>
                  </a:ln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nvGrpSpPr>
            <p:cNvPr id="1455" name="Group 1454">
              <a:extLst>
                <a:ext uri="{FF2B5EF4-FFF2-40B4-BE49-F238E27FC236}">
                  <a16:creationId xmlns:a16="http://schemas.microsoft.com/office/drawing/2014/main" id="{59C4BF71-A7C9-4BC7-8B99-6B54F8E98D44}"/>
                </a:ext>
              </a:extLst>
            </p:cNvPr>
            <p:cNvGrpSpPr/>
            <p:nvPr/>
          </p:nvGrpSpPr>
          <p:grpSpPr>
            <a:xfrm>
              <a:off x="4754563" y="2039938"/>
              <a:ext cx="500063" cy="458788"/>
              <a:chOff x="4754563" y="2039938"/>
              <a:chExt cx="500063" cy="458788"/>
            </a:xfrm>
            <a:grpFill/>
          </p:grpSpPr>
          <p:sp>
            <p:nvSpPr>
              <p:cNvPr id="1529" name="Freeform 197">
                <a:extLst>
                  <a:ext uri="{FF2B5EF4-FFF2-40B4-BE49-F238E27FC236}">
                    <a16:creationId xmlns:a16="http://schemas.microsoft.com/office/drawing/2014/main" id="{304E2272-7043-4C12-8889-82F33D409B28}"/>
                  </a:ext>
                </a:extLst>
              </p:cNvPr>
              <p:cNvSpPr>
                <a:spLocks/>
              </p:cNvSpPr>
              <p:nvPr/>
            </p:nvSpPr>
            <p:spPr bwMode="auto">
              <a:xfrm>
                <a:off x="5164138" y="2039938"/>
                <a:ext cx="90488" cy="120650"/>
              </a:xfrm>
              <a:custGeom>
                <a:avLst/>
                <a:gdLst>
                  <a:gd name="T0" fmla="*/ 36 w 169"/>
                  <a:gd name="T1" fmla="*/ 0 h 230"/>
                  <a:gd name="T2" fmla="*/ 169 w 169"/>
                  <a:gd name="T3" fmla="*/ 206 h 230"/>
                  <a:gd name="T4" fmla="*/ 133 w 169"/>
                  <a:gd name="T5" fmla="*/ 230 h 230"/>
                  <a:gd name="T6" fmla="*/ 0 w 169"/>
                  <a:gd name="T7" fmla="*/ 24 h 230"/>
                  <a:gd name="T8" fmla="*/ 36 w 169"/>
                  <a:gd name="T9" fmla="*/ 0 h 230"/>
                </a:gdLst>
                <a:ahLst/>
                <a:cxnLst>
                  <a:cxn ang="0">
                    <a:pos x="T0" y="T1"/>
                  </a:cxn>
                  <a:cxn ang="0">
                    <a:pos x="T2" y="T3"/>
                  </a:cxn>
                  <a:cxn ang="0">
                    <a:pos x="T4" y="T5"/>
                  </a:cxn>
                  <a:cxn ang="0">
                    <a:pos x="T6" y="T7"/>
                  </a:cxn>
                  <a:cxn ang="0">
                    <a:pos x="T8" y="T9"/>
                  </a:cxn>
                </a:cxnLst>
                <a:rect l="0" t="0" r="r" b="b"/>
                <a:pathLst>
                  <a:path w="169" h="230">
                    <a:moveTo>
                      <a:pt x="36" y="0"/>
                    </a:moveTo>
                    <a:lnTo>
                      <a:pt x="169" y="206"/>
                    </a:lnTo>
                    <a:lnTo>
                      <a:pt x="133" y="230"/>
                    </a:lnTo>
                    <a:lnTo>
                      <a:pt x="0" y="24"/>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0" name="Freeform 198">
                <a:extLst>
                  <a:ext uri="{FF2B5EF4-FFF2-40B4-BE49-F238E27FC236}">
                    <a16:creationId xmlns:a16="http://schemas.microsoft.com/office/drawing/2014/main" id="{92A38D0F-C994-4BBB-92C4-8B7BED078830}"/>
                  </a:ext>
                </a:extLst>
              </p:cNvPr>
              <p:cNvSpPr>
                <a:spLocks/>
              </p:cNvSpPr>
              <p:nvPr/>
            </p:nvSpPr>
            <p:spPr bwMode="auto">
              <a:xfrm>
                <a:off x="5126038" y="2063751"/>
                <a:ext cx="92075" cy="120650"/>
              </a:xfrm>
              <a:custGeom>
                <a:avLst/>
                <a:gdLst>
                  <a:gd name="T0" fmla="*/ 36 w 173"/>
                  <a:gd name="T1" fmla="*/ 0 h 227"/>
                  <a:gd name="T2" fmla="*/ 173 w 173"/>
                  <a:gd name="T3" fmla="*/ 203 h 227"/>
                  <a:gd name="T4" fmla="*/ 139 w 173"/>
                  <a:gd name="T5" fmla="*/ 227 h 227"/>
                  <a:gd name="T6" fmla="*/ 0 w 173"/>
                  <a:gd name="T7" fmla="*/ 24 h 227"/>
                  <a:gd name="T8" fmla="*/ 36 w 173"/>
                  <a:gd name="T9" fmla="*/ 0 h 227"/>
                </a:gdLst>
                <a:ahLst/>
                <a:cxnLst>
                  <a:cxn ang="0">
                    <a:pos x="T0" y="T1"/>
                  </a:cxn>
                  <a:cxn ang="0">
                    <a:pos x="T2" y="T3"/>
                  </a:cxn>
                  <a:cxn ang="0">
                    <a:pos x="T4" y="T5"/>
                  </a:cxn>
                  <a:cxn ang="0">
                    <a:pos x="T6" y="T7"/>
                  </a:cxn>
                  <a:cxn ang="0">
                    <a:pos x="T8" y="T9"/>
                  </a:cxn>
                </a:cxnLst>
                <a:rect l="0" t="0" r="r" b="b"/>
                <a:pathLst>
                  <a:path w="173" h="227">
                    <a:moveTo>
                      <a:pt x="36" y="0"/>
                    </a:moveTo>
                    <a:lnTo>
                      <a:pt x="173" y="203"/>
                    </a:lnTo>
                    <a:lnTo>
                      <a:pt x="139" y="227"/>
                    </a:lnTo>
                    <a:lnTo>
                      <a:pt x="0" y="24"/>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1" name="Freeform 199">
                <a:extLst>
                  <a:ext uri="{FF2B5EF4-FFF2-40B4-BE49-F238E27FC236}">
                    <a16:creationId xmlns:a16="http://schemas.microsoft.com/office/drawing/2014/main" id="{35D1C148-0F63-41B5-9C34-4399DED6C805}"/>
                  </a:ext>
                </a:extLst>
              </p:cNvPr>
              <p:cNvSpPr>
                <a:spLocks/>
              </p:cNvSpPr>
              <p:nvPr/>
            </p:nvSpPr>
            <p:spPr bwMode="auto">
              <a:xfrm>
                <a:off x="5089526" y="2090738"/>
                <a:ext cx="93663" cy="117475"/>
              </a:xfrm>
              <a:custGeom>
                <a:avLst/>
                <a:gdLst>
                  <a:gd name="T0" fmla="*/ 35 w 178"/>
                  <a:gd name="T1" fmla="*/ 0 h 224"/>
                  <a:gd name="T2" fmla="*/ 178 w 178"/>
                  <a:gd name="T3" fmla="*/ 198 h 224"/>
                  <a:gd name="T4" fmla="*/ 144 w 178"/>
                  <a:gd name="T5" fmla="*/ 224 h 224"/>
                  <a:gd name="T6" fmla="*/ 0 w 178"/>
                  <a:gd name="T7" fmla="*/ 25 h 224"/>
                  <a:gd name="T8" fmla="*/ 35 w 178"/>
                  <a:gd name="T9" fmla="*/ 0 h 224"/>
                </a:gdLst>
                <a:ahLst/>
                <a:cxnLst>
                  <a:cxn ang="0">
                    <a:pos x="T0" y="T1"/>
                  </a:cxn>
                  <a:cxn ang="0">
                    <a:pos x="T2" y="T3"/>
                  </a:cxn>
                  <a:cxn ang="0">
                    <a:pos x="T4" y="T5"/>
                  </a:cxn>
                  <a:cxn ang="0">
                    <a:pos x="T6" y="T7"/>
                  </a:cxn>
                  <a:cxn ang="0">
                    <a:pos x="T8" y="T9"/>
                  </a:cxn>
                </a:cxnLst>
                <a:rect l="0" t="0" r="r" b="b"/>
                <a:pathLst>
                  <a:path w="178" h="224">
                    <a:moveTo>
                      <a:pt x="35" y="0"/>
                    </a:moveTo>
                    <a:lnTo>
                      <a:pt x="178" y="198"/>
                    </a:lnTo>
                    <a:lnTo>
                      <a:pt x="144" y="224"/>
                    </a:lnTo>
                    <a:lnTo>
                      <a:pt x="0" y="25"/>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2" name="Freeform 200">
                <a:extLst>
                  <a:ext uri="{FF2B5EF4-FFF2-40B4-BE49-F238E27FC236}">
                    <a16:creationId xmlns:a16="http://schemas.microsoft.com/office/drawing/2014/main" id="{8AB56DD4-FEBC-459A-BD7E-8855C60800C8}"/>
                  </a:ext>
                </a:extLst>
              </p:cNvPr>
              <p:cNvSpPr>
                <a:spLocks/>
              </p:cNvSpPr>
              <p:nvPr/>
            </p:nvSpPr>
            <p:spPr bwMode="auto">
              <a:xfrm>
                <a:off x="5053013" y="2116138"/>
                <a:ext cx="96838" cy="117475"/>
              </a:xfrm>
              <a:custGeom>
                <a:avLst/>
                <a:gdLst>
                  <a:gd name="T0" fmla="*/ 34 w 183"/>
                  <a:gd name="T1" fmla="*/ 0 h 222"/>
                  <a:gd name="T2" fmla="*/ 183 w 183"/>
                  <a:gd name="T3" fmla="*/ 196 h 222"/>
                  <a:gd name="T4" fmla="*/ 148 w 183"/>
                  <a:gd name="T5" fmla="*/ 222 h 222"/>
                  <a:gd name="T6" fmla="*/ 0 w 183"/>
                  <a:gd name="T7" fmla="*/ 27 h 222"/>
                  <a:gd name="T8" fmla="*/ 34 w 183"/>
                  <a:gd name="T9" fmla="*/ 0 h 222"/>
                </a:gdLst>
                <a:ahLst/>
                <a:cxnLst>
                  <a:cxn ang="0">
                    <a:pos x="T0" y="T1"/>
                  </a:cxn>
                  <a:cxn ang="0">
                    <a:pos x="T2" y="T3"/>
                  </a:cxn>
                  <a:cxn ang="0">
                    <a:pos x="T4" y="T5"/>
                  </a:cxn>
                  <a:cxn ang="0">
                    <a:pos x="T6" y="T7"/>
                  </a:cxn>
                  <a:cxn ang="0">
                    <a:pos x="T8" y="T9"/>
                  </a:cxn>
                </a:cxnLst>
                <a:rect l="0" t="0" r="r" b="b"/>
                <a:pathLst>
                  <a:path w="183" h="222">
                    <a:moveTo>
                      <a:pt x="34" y="0"/>
                    </a:moveTo>
                    <a:lnTo>
                      <a:pt x="183" y="196"/>
                    </a:lnTo>
                    <a:lnTo>
                      <a:pt x="148" y="222"/>
                    </a:lnTo>
                    <a:lnTo>
                      <a:pt x="0" y="27"/>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3" name="Freeform 201">
                <a:extLst>
                  <a:ext uri="{FF2B5EF4-FFF2-40B4-BE49-F238E27FC236}">
                    <a16:creationId xmlns:a16="http://schemas.microsoft.com/office/drawing/2014/main" id="{126F6E51-C5D9-43A5-BEDF-FE88EB69C5E6}"/>
                  </a:ext>
                </a:extLst>
              </p:cNvPr>
              <p:cNvSpPr>
                <a:spLocks/>
              </p:cNvSpPr>
              <p:nvPr/>
            </p:nvSpPr>
            <p:spPr bwMode="auto">
              <a:xfrm>
                <a:off x="5016501" y="2144713"/>
                <a:ext cx="98425" cy="115888"/>
              </a:xfrm>
              <a:custGeom>
                <a:avLst/>
                <a:gdLst>
                  <a:gd name="T0" fmla="*/ 33 w 187"/>
                  <a:gd name="T1" fmla="*/ 0 h 220"/>
                  <a:gd name="T2" fmla="*/ 187 w 187"/>
                  <a:gd name="T3" fmla="*/ 191 h 220"/>
                  <a:gd name="T4" fmla="*/ 153 w 187"/>
                  <a:gd name="T5" fmla="*/ 220 h 220"/>
                  <a:gd name="T6" fmla="*/ 0 w 187"/>
                  <a:gd name="T7" fmla="*/ 29 h 220"/>
                  <a:gd name="T8" fmla="*/ 33 w 187"/>
                  <a:gd name="T9" fmla="*/ 0 h 220"/>
                </a:gdLst>
                <a:ahLst/>
                <a:cxnLst>
                  <a:cxn ang="0">
                    <a:pos x="T0" y="T1"/>
                  </a:cxn>
                  <a:cxn ang="0">
                    <a:pos x="T2" y="T3"/>
                  </a:cxn>
                  <a:cxn ang="0">
                    <a:pos x="T4" y="T5"/>
                  </a:cxn>
                  <a:cxn ang="0">
                    <a:pos x="T6" y="T7"/>
                  </a:cxn>
                  <a:cxn ang="0">
                    <a:pos x="T8" y="T9"/>
                  </a:cxn>
                </a:cxnLst>
                <a:rect l="0" t="0" r="r" b="b"/>
                <a:pathLst>
                  <a:path w="187" h="220">
                    <a:moveTo>
                      <a:pt x="33" y="0"/>
                    </a:moveTo>
                    <a:lnTo>
                      <a:pt x="187" y="191"/>
                    </a:lnTo>
                    <a:lnTo>
                      <a:pt x="153" y="220"/>
                    </a:lnTo>
                    <a:lnTo>
                      <a:pt x="0" y="29"/>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4" name="Freeform 202">
                <a:extLst>
                  <a:ext uri="{FF2B5EF4-FFF2-40B4-BE49-F238E27FC236}">
                    <a16:creationId xmlns:a16="http://schemas.microsoft.com/office/drawing/2014/main" id="{E4536A42-4A1D-47D0-A580-B8BD647A7AF8}"/>
                  </a:ext>
                </a:extLst>
              </p:cNvPr>
              <p:cNvSpPr>
                <a:spLocks/>
              </p:cNvSpPr>
              <p:nvPr/>
            </p:nvSpPr>
            <p:spPr bwMode="auto">
              <a:xfrm>
                <a:off x="4981576" y="2173288"/>
                <a:ext cx="100013" cy="114300"/>
              </a:xfrm>
              <a:custGeom>
                <a:avLst/>
                <a:gdLst>
                  <a:gd name="T0" fmla="*/ 32 w 190"/>
                  <a:gd name="T1" fmla="*/ 0 h 216"/>
                  <a:gd name="T2" fmla="*/ 190 w 190"/>
                  <a:gd name="T3" fmla="*/ 186 h 216"/>
                  <a:gd name="T4" fmla="*/ 158 w 190"/>
                  <a:gd name="T5" fmla="*/ 216 h 216"/>
                  <a:gd name="T6" fmla="*/ 0 w 190"/>
                  <a:gd name="T7" fmla="*/ 29 h 216"/>
                  <a:gd name="T8" fmla="*/ 32 w 190"/>
                  <a:gd name="T9" fmla="*/ 0 h 216"/>
                </a:gdLst>
                <a:ahLst/>
                <a:cxnLst>
                  <a:cxn ang="0">
                    <a:pos x="T0" y="T1"/>
                  </a:cxn>
                  <a:cxn ang="0">
                    <a:pos x="T2" y="T3"/>
                  </a:cxn>
                  <a:cxn ang="0">
                    <a:pos x="T4" y="T5"/>
                  </a:cxn>
                  <a:cxn ang="0">
                    <a:pos x="T6" y="T7"/>
                  </a:cxn>
                  <a:cxn ang="0">
                    <a:pos x="T8" y="T9"/>
                  </a:cxn>
                </a:cxnLst>
                <a:rect l="0" t="0" r="r" b="b"/>
                <a:pathLst>
                  <a:path w="190" h="216">
                    <a:moveTo>
                      <a:pt x="32" y="0"/>
                    </a:moveTo>
                    <a:lnTo>
                      <a:pt x="190" y="186"/>
                    </a:lnTo>
                    <a:lnTo>
                      <a:pt x="158" y="216"/>
                    </a:lnTo>
                    <a:lnTo>
                      <a:pt x="0" y="29"/>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5" name="Freeform 203">
                <a:extLst>
                  <a:ext uri="{FF2B5EF4-FFF2-40B4-BE49-F238E27FC236}">
                    <a16:creationId xmlns:a16="http://schemas.microsoft.com/office/drawing/2014/main" id="{B8CDF8D3-DEB1-4FD3-898C-CC2306E065A3}"/>
                  </a:ext>
                </a:extLst>
              </p:cNvPr>
              <p:cNvSpPr>
                <a:spLocks/>
              </p:cNvSpPr>
              <p:nvPr/>
            </p:nvSpPr>
            <p:spPr bwMode="auto">
              <a:xfrm>
                <a:off x="4945063" y="2203451"/>
                <a:ext cx="103188" cy="111125"/>
              </a:xfrm>
              <a:custGeom>
                <a:avLst/>
                <a:gdLst>
                  <a:gd name="T0" fmla="*/ 32 w 195"/>
                  <a:gd name="T1" fmla="*/ 0 h 212"/>
                  <a:gd name="T2" fmla="*/ 195 w 195"/>
                  <a:gd name="T3" fmla="*/ 183 h 212"/>
                  <a:gd name="T4" fmla="*/ 164 w 195"/>
                  <a:gd name="T5" fmla="*/ 212 h 212"/>
                  <a:gd name="T6" fmla="*/ 0 w 195"/>
                  <a:gd name="T7" fmla="*/ 29 h 212"/>
                  <a:gd name="T8" fmla="*/ 32 w 195"/>
                  <a:gd name="T9" fmla="*/ 0 h 212"/>
                </a:gdLst>
                <a:ahLst/>
                <a:cxnLst>
                  <a:cxn ang="0">
                    <a:pos x="T0" y="T1"/>
                  </a:cxn>
                  <a:cxn ang="0">
                    <a:pos x="T2" y="T3"/>
                  </a:cxn>
                  <a:cxn ang="0">
                    <a:pos x="T4" y="T5"/>
                  </a:cxn>
                  <a:cxn ang="0">
                    <a:pos x="T6" y="T7"/>
                  </a:cxn>
                  <a:cxn ang="0">
                    <a:pos x="T8" y="T9"/>
                  </a:cxn>
                </a:cxnLst>
                <a:rect l="0" t="0" r="r" b="b"/>
                <a:pathLst>
                  <a:path w="195" h="212">
                    <a:moveTo>
                      <a:pt x="32" y="0"/>
                    </a:moveTo>
                    <a:lnTo>
                      <a:pt x="195" y="183"/>
                    </a:lnTo>
                    <a:lnTo>
                      <a:pt x="164" y="212"/>
                    </a:lnTo>
                    <a:lnTo>
                      <a:pt x="0" y="29"/>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6" name="Freeform 204">
                <a:extLst>
                  <a:ext uri="{FF2B5EF4-FFF2-40B4-BE49-F238E27FC236}">
                    <a16:creationId xmlns:a16="http://schemas.microsoft.com/office/drawing/2014/main" id="{6FFA6E3E-C560-49AD-8F42-4A0334657769}"/>
                  </a:ext>
                </a:extLst>
              </p:cNvPr>
              <p:cNvSpPr>
                <a:spLocks/>
              </p:cNvSpPr>
              <p:nvPr/>
            </p:nvSpPr>
            <p:spPr bwMode="auto">
              <a:xfrm>
                <a:off x="4911726" y="2233613"/>
                <a:ext cx="104775" cy="109538"/>
              </a:xfrm>
              <a:custGeom>
                <a:avLst/>
                <a:gdLst>
                  <a:gd name="T0" fmla="*/ 31 w 199"/>
                  <a:gd name="T1" fmla="*/ 0 h 209"/>
                  <a:gd name="T2" fmla="*/ 199 w 199"/>
                  <a:gd name="T3" fmla="*/ 178 h 209"/>
                  <a:gd name="T4" fmla="*/ 168 w 199"/>
                  <a:gd name="T5" fmla="*/ 209 h 209"/>
                  <a:gd name="T6" fmla="*/ 0 w 199"/>
                  <a:gd name="T7" fmla="*/ 31 h 209"/>
                  <a:gd name="T8" fmla="*/ 31 w 199"/>
                  <a:gd name="T9" fmla="*/ 0 h 209"/>
                </a:gdLst>
                <a:ahLst/>
                <a:cxnLst>
                  <a:cxn ang="0">
                    <a:pos x="T0" y="T1"/>
                  </a:cxn>
                  <a:cxn ang="0">
                    <a:pos x="T2" y="T3"/>
                  </a:cxn>
                  <a:cxn ang="0">
                    <a:pos x="T4" y="T5"/>
                  </a:cxn>
                  <a:cxn ang="0">
                    <a:pos x="T6" y="T7"/>
                  </a:cxn>
                  <a:cxn ang="0">
                    <a:pos x="T8" y="T9"/>
                  </a:cxn>
                </a:cxnLst>
                <a:rect l="0" t="0" r="r" b="b"/>
                <a:pathLst>
                  <a:path w="199" h="209">
                    <a:moveTo>
                      <a:pt x="31" y="0"/>
                    </a:moveTo>
                    <a:lnTo>
                      <a:pt x="199" y="178"/>
                    </a:lnTo>
                    <a:lnTo>
                      <a:pt x="168" y="20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7" name="Freeform 206">
                <a:extLst>
                  <a:ext uri="{FF2B5EF4-FFF2-40B4-BE49-F238E27FC236}">
                    <a16:creationId xmlns:a16="http://schemas.microsoft.com/office/drawing/2014/main" id="{F4DE75CF-C442-4B36-A53F-F7382749EE6B}"/>
                  </a:ext>
                </a:extLst>
              </p:cNvPr>
              <p:cNvSpPr>
                <a:spLocks/>
              </p:cNvSpPr>
              <p:nvPr/>
            </p:nvSpPr>
            <p:spPr bwMode="auto">
              <a:xfrm>
                <a:off x="4879975" y="2265363"/>
                <a:ext cx="106363" cy="107950"/>
              </a:xfrm>
              <a:custGeom>
                <a:avLst/>
                <a:gdLst>
                  <a:gd name="T0" fmla="*/ 29 w 202"/>
                  <a:gd name="T1" fmla="*/ 0 h 203"/>
                  <a:gd name="T2" fmla="*/ 202 w 202"/>
                  <a:gd name="T3" fmla="*/ 173 h 203"/>
                  <a:gd name="T4" fmla="*/ 171 w 202"/>
                  <a:gd name="T5" fmla="*/ 203 h 203"/>
                  <a:gd name="T6" fmla="*/ 0 w 202"/>
                  <a:gd name="T7" fmla="*/ 30 h 203"/>
                  <a:gd name="T8" fmla="*/ 29 w 202"/>
                  <a:gd name="T9" fmla="*/ 0 h 203"/>
                </a:gdLst>
                <a:ahLst/>
                <a:cxnLst>
                  <a:cxn ang="0">
                    <a:pos x="T0" y="T1"/>
                  </a:cxn>
                  <a:cxn ang="0">
                    <a:pos x="T2" y="T3"/>
                  </a:cxn>
                  <a:cxn ang="0">
                    <a:pos x="T4" y="T5"/>
                  </a:cxn>
                  <a:cxn ang="0">
                    <a:pos x="T6" y="T7"/>
                  </a:cxn>
                  <a:cxn ang="0">
                    <a:pos x="T8" y="T9"/>
                  </a:cxn>
                </a:cxnLst>
                <a:rect l="0" t="0" r="r" b="b"/>
                <a:pathLst>
                  <a:path w="202" h="203">
                    <a:moveTo>
                      <a:pt x="29" y="0"/>
                    </a:moveTo>
                    <a:lnTo>
                      <a:pt x="202" y="173"/>
                    </a:lnTo>
                    <a:lnTo>
                      <a:pt x="171" y="203"/>
                    </a:lnTo>
                    <a:lnTo>
                      <a:pt x="0" y="3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8" name="Freeform 207">
                <a:extLst>
                  <a:ext uri="{FF2B5EF4-FFF2-40B4-BE49-F238E27FC236}">
                    <a16:creationId xmlns:a16="http://schemas.microsoft.com/office/drawing/2014/main" id="{9C75A8D4-3143-4AFD-BA4B-4142B7A7F5A5}"/>
                  </a:ext>
                </a:extLst>
              </p:cNvPr>
              <p:cNvSpPr>
                <a:spLocks/>
              </p:cNvSpPr>
              <p:nvPr/>
            </p:nvSpPr>
            <p:spPr bwMode="auto">
              <a:xfrm>
                <a:off x="4846638" y="2297113"/>
                <a:ext cx="109538" cy="106363"/>
              </a:xfrm>
              <a:custGeom>
                <a:avLst/>
                <a:gdLst>
                  <a:gd name="T0" fmla="*/ 30 w 207"/>
                  <a:gd name="T1" fmla="*/ 0 h 200"/>
                  <a:gd name="T2" fmla="*/ 207 w 207"/>
                  <a:gd name="T3" fmla="*/ 168 h 200"/>
                  <a:gd name="T4" fmla="*/ 177 w 207"/>
                  <a:gd name="T5" fmla="*/ 200 h 200"/>
                  <a:gd name="T6" fmla="*/ 0 w 207"/>
                  <a:gd name="T7" fmla="*/ 31 h 200"/>
                  <a:gd name="T8" fmla="*/ 30 w 207"/>
                  <a:gd name="T9" fmla="*/ 0 h 200"/>
                </a:gdLst>
                <a:ahLst/>
                <a:cxnLst>
                  <a:cxn ang="0">
                    <a:pos x="T0" y="T1"/>
                  </a:cxn>
                  <a:cxn ang="0">
                    <a:pos x="T2" y="T3"/>
                  </a:cxn>
                  <a:cxn ang="0">
                    <a:pos x="T4" y="T5"/>
                  </a:cxn>
                  <a:cxn ang="0">
                    <a:pos x="T6" y="T7"/>
                  </a:cxn>
                  <a:cxn ang="0">
                    <a:pos x="T8" y="T9"/>
                  </a:cxn>
                </a:cxnLst>
                <a:rect l="0" t="0" r="r" b="b"/>
                <a:pathLst>
                  <a:path w="207" h="200">
                    <a:moveTo>
                      <a:pt x="30" y="0"/>
                    </a:moveTo>
                    <a:lnTo>
                      <a:pt x="207" y="168"/>
                    </a:lnTo>
                    <a:lnTo>
                      <a:pt x="177" y="200"/>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39" name="Freeform 208">
                <a:extLst>
                  <a:ext uri="{FF2B5EF4-FFF2-40B4-BE49-F238E27FC236}">
                    <a16:creationId xmlns:a16="http://schemas.microsoft.com/office/drawing/2014/main" id="{61E1B001-E10F-4585-9983-716EC6FFA59D}"/>
                  </a:ext>
                </a:extLst>
              </p:cNvPr>
              <p:cNvSpPr>
                <a:spLocks/>
              </p:cNvSpPr>
              <p:nvPr/>
            </p:nvSpPr>
            <p:spPr bwMode="auto">
              <a:xfrm>
                <a:off x="4814888" y="2330450"/>
                <a:ext cx="111125" cy="104775"/>
              </a:xfrm>
              <a:custGeom>
                <a:avLst/>
                <a:gdLst>
                  <a:gd name="T0" fmla="*/ 29 w 209"/>
                  <a:gd name="T1" fmla="*/ 0 h 196"/>
                  <a:gd name="T2" fmla="*/ 209 w 209"/>
                  <a:gd name="T3" fmla="*/ 164 h 196"/>
                  <a:gd name="T4" fmla="*/ 181 w 209"/>
                  <a:gd name="T5" fmla="*/ 196 h 196"/>
                  <a:gd name="T6" fmla="*/ 0 w 209"/>
                  <a:gd name="T7" fmla="*/ 32 h 196"/>
                  <a:gd name="T8" fmla="*/ 29 w 209"/>
                  <a:gd name="T9" fmla="*/ 0 h 196"/>
                </a:gdLst>
                <a:ahLst/>
                <a:cxnLst>
                  <a:cxn ang="0">
                    <a:pos x="T0" y="T1"/>
                  </a:cxn>
                  <a:cxn ang="0">
                    <a:pos x="T2" y="T3"/>
                  </a:cxn>
                  <a:cxn ang="0">
                    <a:pos x="T4" y="T5"/>
                  </a:cxn>
                  <a:cxn ang="0">
                    <a:pos x="T6" y="T7"/>
                  </a:cxn>
                  <a:cxn ang="0">
                    <a:pos x="T8" y="T9"/>
                  </a:cxn>
                </a:cxnLst>
                <a:rect l="0" t="0" r="r" b="b"/>
                <a:pathLst>
                  <a:path w="209" h="196">
                    <a:moveTo>
                      <a:pt x="29" y="0"/>
                    </a:moveTo>
                    <a:lnTo>
                      <a:pt x="209" y="164"/>
                    </a:lnTo>
                    <a:lnTo>
                      <a:pt x="181" y="196"/>
                    </a:lnTo>
                    <a:lnTo>
                      <a:pt x="0" y="32"/>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40" name="Freeform 209">
                <a:extLst>
                  <a:ext uri="{FF2B5EF4-FFF2-40B4-BE49-F238E27FC236}">
                    <a16:creationId xmlns:a16="http://schemas.microsoft.com/office/drawing/2014/main" id="{94A22C2F-F635-453A-85E3-2EE66A081DA7}"/>
                  </a:ext>
                </a:extLst>
              </p:cNvPr>
              <p:cNvSpPr>
                <a:spLocks/>
              </p:cNvSpPr>
              <p:nvPr/>
            </p:nvSpPr>
            <p:spPr bwMode="auto">
              <a:xfrm>
                <a:off x="4784725" y="2365375"/>
                <a:ext cx="112713" cy="101600"/>
              </a:xfrm>
              <a:custGeom>
                <a:avLst/>
                <a:gdLst>
                  <a:gd name="T0" fmla="*/ 27 w 212"/>
                  <a:gd name="T1" fmla="*/ 0 h 192"/>
                  <a:gd name="T2" fmla="*/ 212 w 212"/>
                  <a:gd name="T3" fmla="*/ 159 h 192"/>
                  <a:gd name="T4" fmla="*/ 184 w 212"/>
                  <a:gd name="T5" fmla="*/ 192 h 192"/>
                  <a:gd name="T6" fmla="*/ 0 w 212"/>
                  <a:gd name="T7" fmla="*/ 33 h 192"/>
                  <a:gd name="T8" fmla="*/ 27 w 212"/>
                  <a:gd name="T9" fmla="*/ 0 h 192"/>
                </a:gdLst>
                <a:ahLst/>
                <a:cxnLst>
                  <a:cxn ang="0">
                    <a:pos x="T0" y="T1"/>
                  </a:cxn>
                  <a:cxn ang="0">
                    <a:pos x="T2" y="T3"/>
                  </a:cxn>
                  <a:cxn ang="0">
                    <a:pos x="T4" y="T5"/>
                  </a:cxn>
                  <a:cxn ang="0">
                    <a:pos x="T6" y="T7"/>
                  </a:cxn>
                  <a:cxn ang="0">
                    <a:pos x="T8" y="T9"/>
                  </a:cxn>
                </a:cxnLst>
                <a:rect l="0" t="0" r="r" b="b"/>
                <a:pathLst>
                  <a:path w="212" h="192">
                    <a:moveTo>
                      <a:pt x="27" y="0"/>
                    </a:moveTo>
                    <a:lnTo>
                      <a:pt x="212" y="159"/>
                    </a:lnTo>
                    <a:lnTo>
                      <a:pt x="184" y="192"/>
                    </a:lnTo>
                    <a:lnTo>
                      <a:pt x="0" y="33"/>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41" name="Freeform 210">
                <a:extLst>
                  <a:ext uri="{FF2B5EF4-FFF2-40B4-BE49-F238E27FC236}">
                    <a16:creationId xmlns:a16="http://schemas.microsoft.com/office/drawing/2014/main" id="{C75744D8-D6D9-4B63-85B7-C57116687731}"/>
                  </a:ext>
                </a:extLst>
              </p:cNvPr>
              <p:cNvSpPr>
                <a:spLocks/>
              </p:cNvSpPr>
              <p:nvPr/>
            </p:nvSpPr>
            <p:spPr bwMode="auto">
              <a:xfrm>
                <a:off x="4754563" y="2398713"/>
                <a:ext cx="115888" cy="100013"/>
              </a:xfrm>
              <a:custGeom>
                <a:avLst/>
                <a:gdLst>
                  <a:gd name="T0" fmla="*/ 27 w 217"/>
                  <a:gd name="T1" fmla="*/ 0 h 189"/>
                  <a:gd name="T2" fmla="*/ 217 w 217"/>
                  <a:gd name="T3" fmla="*/ 155 h 189"/>
                  <a:gd name="T4" fmla="*/ 190 w 217"/>
                  <a:gd name="T5" fmla="*/ 189 h 189"/>
                  <a:gd name="T6" fmla="*/ 0 w 217"/>
                  <a:gd name="T7" fmla="*/ 35 h 189"/>
                  <a:gd name="T8" fmla="*/ 27 w 217"/>
                  <a:gd name="T9" fmla="*/ 0 h 189"/>
                </a:gdLst>
                <a:ahLst/>
                <a:cxnLst>
                  <a:cxn ang="0">
                    <a:pos x="T0" y="T1"/>
                  </a:cxn>
                  <a:cxn ang="0">
                    <a:pos x="T2" y="T3"/>
                  </a:cxn>
                  <a:cxn ang="0">
                    <a:pos x="T4" y="T5"/>
                  </a:cxn>
                  <a:cxn ang="0">
                    <a:pos x="T6" y="T7"/>
                  </a:cxn>
                  <a:cxn ang="0">
                    <a:pos x="T8" y="T9"/>
                  </a:cxn>
                </a:cxnLst>
                <a:rect l="0" t="0" r="r" b="b"/>
                <a:pathLst>
                  <a:path w="217" h="189">
                    <a:moveTo>
                      <a:pt x="27" y="0"/>
                    </a:moveTo>
                    <a:lnTo>
                      <a:pt x="217" y="155"/>
                    </a:lnTo>
                    <a:lnTo>
                      <a:pt x="190" y="189"/>
                    </a:lnTo>
                    <a:lnTo>
                      <a:pt x="0" y="35"/>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nvGrpSpPr>
            <p:cNvPr id="1456" name="Group 1455">
              <a:extLst>
                <a:ext uri="{FF2B5EF4-FFF2-40B4-BE49-F238E27FC236}">
                  <a16:creationId xmlns:a16="http://schemas.microsoft.com/office/drawing/2014/main" id="{0BDABE69-06E7-48D2-9D3B-21E70A108F22}"/>
                </a:ext>
              </a:extLst>
            </p:cNvPr>
            <p:cNvGrpSpPr/>
            <p:nvPr/>
          </p:nvGrpSpPr>
          <p:grpSpPr>
            <a:xfrm>
              <a:off x="6958013" y="2052638"/>
              <a:ext cx="461963" cy="434975"/>
              <a:chOff x="6958013" y="2052638"/>
              <a:chExt cx="461963" cy="434975"/>
            </a:xfrm>
            <a:grpFill/>
          </p:grpSpPr>
          <p:sp>
            <p:nvSpPr>
              <p:cNvPr id="1517" name="Freeform 158">
                <a:extLst>
                  <a:ext uri="{FF2B5EF4-FFF2-40B4-BE49-F238E27FC236}">
                    <a16:creationId xmlns:a16="http://schemas.microsoft.com/office/drawing/2014/main" id="{7A60DC48-8B08-4DB2-BD83-D17465E140CA}"/>
                  </a:ext>
                </a:extLst>
              </p:cNvPr>
              <p:cNvSpPr>
                <a:spLocks/>
              </p:cNvSpPr>
              <p:nvPr/>
            </p:nvSpPr>
            <p:spPr bwMode="auto">
              <a:xfrm>
                <a:off x="7308851" y="2382838"/>
                <a:ext cx="111125" cy="104775"/>
              </a:xfrm>
              <a:custGeom>
                <a:avLst/>
                <a:gdLst>
                  <a:gd name="T0" fmla="*/ 208 w 208"/>
                  <a:gd name="T1" fmla="*/ 32 h 197"/>
                  <a:gd name="T2" fmla="*/ 28 w 208"/>
                  <a:gd name="T3" fmla="*/ 197 h 197"/>
                  <a:gd name="T4" fmla="*/ 0 w 208"/>
                  <a:gd name="T5" fmla="*/ 165 h 197"/>
                  <a:gd name="T6" fmla="*/ 180 w 208"/>
                  <a:gd name="T7" fmla="*/ 0 h 197"/>
                  <a:gd name="T8" fmla="*/ 208 w 208"/>
                  <a:gd name="T9" fmla="*/ 32 h 197"/>
                </a:gdLst>
                <a:ahLst/>
                <a:cxnLst>
                  <a:cxn ang="0">
                    <a:pos x="T0" y="T1"/>
                  </a:cxn>
                  <a:cxn ang="0">
                    <a:pos x="T2" y="T3"/>
                  </a:cxn>
                  <a:cxn ang="0">
                    <a:pos x="T4" y="T5"/>
                  </a:cxn>
                  <a:cxn ang="0">
                    <a:pos x="T6" y="T7"/>
                  </a:cxn>
                  <a:cxn ang="0">
                    <a:pos x="T8" y="T9"/>
                  </a:cxn>
                </a:cxnLst>
                <a:rect l="0" t="0" r="r" b="b"/>
                <a:pathLst>
                  <a:path w="208" h="197">
                    <a:moveTo>
                      <a:pt x="208" y="32"/>
                    </a:moveTo>
                    <a:lnTo>
                      <a:pt x="28" y="197"/>
                    </a:lnTo>
                    <a:lnTo>
                      <a:pt x="0" y="165"/>
                    </a:lnTo>
                    <a:lnTo>
                      <a:pt x="180" y="0"/>
                    </a:lnTo>
                    <a:lnTo>
                      <a:pt x="2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18" name="Freeform 159">
                <a:extLst>
                  <a:ext uri="{FF2B5EF4-FFF2-40B4-BE49-F238E27FC236}">
                    <a16:creationId xmlns:a16="http://schemas.microsoft.com/office/drawing/2014/main" id="{FF19690B-E6E8-4102-B8FA-6354BB4214C2}"/>
                  </a:ext>
                </a:extLst>
              </p:cNvPr>
              <p:cNvSpPr>
                <a:spLocks/>
              </p:cNvSpPr>
              <p:nvPr/>
            </p:nvSpPr>
            <p:spPr bwMode="auto">
              <a:xfrm>
                <a:off x="7280276" y="2347913"/>
                <a:ext cx="109538" cy="107950"/>
              </a:xfrm>
              <a:custGeom>
                <a:avLst/>
                <a:gdLst>
                  <a:gd name="T0" fmla="*/ 205 w 205"/>
                  <a:gd name="T1" fmla="*/ 31 h 203"/>
                  <a:gd name="T2" fmla="*/ 30 w 205"/>
                  <a:gd name="T3" fmla="*/ 203 h 203"/>
                  <a:gd name="T4" fmla="*/ 0 w 205"/>
                  <a:gd name="T5" fmla="*/ 171 h 203"/>
                  <a:gd name="T6" fmla="*/ 176 w 205"/>
                  <a:gd name="T7" fmla="*/ 0 h 203"/>
                  <a:gd name="T8" fmla="*/ 205 w 205"/>
                  <a:gd name="T9" fmla="*/ 31 h 203"/>
                </a:gdLst>
                <a:ahLst/>
                <a:cxnLst>
                  <a:cxn ang="0">
                    <a:pos x="T0" y="T1"/>
                  </a:cxn>
                  <a:cxn ang="0">
                    <a:pos x="T2" y="T3"/>
                  </a:cxn>
                  <a:cxn ang="0">
                    <a:pos x="T4" y="T5"/>
                  </a:cxn>
                  <a:cxn ang="0">
                    <a:pos x="T6" y="T7"/>
                  </a:cxn>
                  <a:cxn ang="0">
                    <a:pos x="T8" y="T9"/>
                  </a:cxn>
                </a:cxnLst>
                <a:rect l="0" t="0" r="r" b="b"/>
                <a:pathLst>
                  <a:path w="205" h="203">
                    <a:moveTo>
                      <a:pt x="205" y="31"/>
                    </a:moveTo>
                    <a:lnTo>
                      <a:pt x="30" y="203"/>
                    </a:lnTo>
                    <a:lnTo>
                      <a:pt x="0" y="171"/>
                    </a:lnTo>
                    <a:lnTo>
                      <a:pt x="176" y="0"/>
                    </a:lnTo>
                    <a:lnTo>
                      <a:pt x="20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19" name="Freeform 160">
                <a:extLst>
                  <a:ext uri="{FF2B5EF4-FFF2-40B4-BE49-F238E27FC236}">
                    <a16:creationId xmlns:a16="http://schemas.microsoft.com/office/drawing/2014/main" id="{880E553B-3E63-4271-B76B-7B355F043E26}"/>
                  </a:ext>
                </a:extLst>
              </p:cNvPr>
              <p:cNvSpPr>
                <a:spLocks/>
              </p:cNvSpPr>
              <p:nvPr/>
            </p:nvSpPr>
            <p:spPr bwMode="auto">
              <a:xfrm>
                <a:off x="7253288" y="2314576"/>
                <a:ext cx="104775" cy="109538"/>
              </a:xfrm>
              <a:custGeom>
                <a:avLst/>
                <a:gdLst>
                  <a:gd name="T0" fmla="*/ 199 w 199"/>
                  <a:gd name="T1" fmla="*/ 31 h 206"/>
                  <a:gd name="T2" fmla="*/ 29 w 199"/>
                  <a:gd name="T3" fmla="*/ 206 h 206"/>
                  <a:gd name="T4" fmla="*/ 0 w 199"/>
                  <a:gd name="T5" fmla="*/ 176 h 206"/>
                  <a:gd name="T6" fmla="*/ 170 w 199"/>
                  <a:gd name="T7" fmla="*/ 0 h 206"/>
                  <a:gd name="T8" fmla="*/ 199 w 199"/>
                  <a:gd name="T9" fmla="*/ 31 h 206"/>
                </a:gdLst>
                <a:ahLst/>
                <a:cxnLst>
                  <a:cxn ang="0">
                    <a:pos x="T0" y="T1"/>
                  </a:cxn>
                  <a:cxn ang="0">
                    <a:pos x="T2" y="T3"/>
                  </a:cxn>
                  <a:cxn ang="0">
                    <a:pos x="T4" y="T5"/>
                  </a:cxn>
                  <a:cxn ang="0">
                    <a:pos x="T6" y="T7"/>
                  </a:cxn>
                  <a:cxn ang="0">
                    <a:pos x="T8" y="T9"/>
                  </a:cxn>
                </a:cxnLst>
                <a:rect l="0" t="0" r="r" b="b"/>
                <a:pathLst>
                  <a:path w="199" h="206">
                    <a:moveTo>
                      <a:pt x="199" y="31"/>
                    </a:moveTo>
                    <a:lnTo>
                      <a:pt x="29" y="206"/>
                    </a:lnTo>
                    <a:lnTo>
                      <a:pt x="0" y="176"/>
                    </a:lnTo>
                    <a:lnTo>
                      <a:pt x="170" y="0"/>
                    </a:lnTo>
                    <a:lnTo>
                      <a:pt x="19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20" name="Freeform 161">
                <a:extLst>
                  <a:ext uri="{FF2B5EF4-FFF2-40B4-BE49-F238E27FC236}">
                    <a16:creationId xmlns:a16="http://schemas.microsoft.com/office/drawing/2014/main" id="{FC95691F-DDB1-4673-8367-600CF66D6E39}"/>
                  </a:ext>
                </a:extLst>
              </p:cNvPr>
              <p:cNvSpPr>
                <a:spLocks/>
              </p:cNvSpPr>
              <p:nvPr/>
            </p:nvSpPr>
            <p:spPr bwMode="auto">
              <a:xfrm>
                <a:off x="7223126" y="2282826"/>
                <a:ext cx="104775" cy="109538"/>
              </a:xfrm>
              <a:custGeom>
                <a:avLst/>
                <a:gdLst>
                  <a:gd name="T0" fmla="*/ 198 w 198"/>
                  <a:gd name="T1" fmla="*/ 29 h 208"/>
                  <a:gd name="T2" fmla="*/ 31 w 198"/>
                  <a:gd name="T3" fmla="*/ 208 h 208"/>
                  <a:gd name="T4" fmla="*/ 0 w 198"/>
                  <a:gd name="T5" fmla="*/ 179 h 208"/>
                  <a:gd name="T6" fmla="*/ 166 w 198"/>
                  <a:gd name="T7" fmla="*/ 0 h 208"/>
                  <a:gd name="T8" fmla="*/ 198 w 198"/>
                  <a:gd name="T9" fmla="*/ 29 h 208"/>
                </a:gdLst>
                <a:ahLst/>
                <a:cxnLst>
                  <a:cxn ang="0">
                    <a:pos x="T0" y="T1"/>
                  </a:cxn>
                  <a:cxn ang="0">
                    <a:pos x="T2" y="T3"/>
                  </a:cxn>
                  <a:cxn ang="0">
                    <a:pos x="T4" y="T5"/>
                  </a:cxn>
                  <a:cxn ang="0">
                    <a:pos x="T6" y="T7"/>
                  </a:cxn>
                  <a:cxn ang="0">
                    <a:pos x="T8" y="T9"/>
                  </a:cxn>
                </a:cxnLst>
                <a:rect l="0" t="0" r="r" b="b"/>
                <a:pathLst>
                  <a:path w="198" h="208">
                    <a:moveTo>
                      <a:pt x="198" y="29"/>
                    </a:moveTo>
                    <a:lnTo>
                      <a:pt x="31" y="208"/>
                    </a:lnTo>
                    <a:lnTo>
                      <a:pt x="0" y="179"/>
                    </a:lnTo>
                    <a:lnTo>
                      <a:pt x="166" y="0"/>
                    </a:lnTo>
                    <a:lnTo>
                      <a:pt x="19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21" name="Freeform 162">
                <a:extLst>
                  <a:ext uri="{FF2B5EF4-FFF2-40B4-BE49-F238E27FC236}">
                    <a16:creationId xmlns:a16="http://schemas.microsoft.com/office/drawing/2014/main" id="{1BF849F1-F0FF-4CDA-A1B6-DFD2EFB22857}"/>
                  </a:ext>
                </a:extLst>
              </p:cNvPr>
              <p:cNvSpPr>
                <a:spLocks/>
              </p:cNvSpPr>
              <p:nvPr/>
            </p:nvSpPr>
            <p:spPr bwMode="auto">
              <a:xfrm>
                <a:off x="7191376" y="2249488"/>
                <a:ext cx="103188" cy="112713"/>
              </a:xfrm>
              <a:custGeom>
                <a:avLst/>
                <a:gdLst>
                  <a:gd name="T0" fmla="*/ 194 w 194"/>
                  <a:gd name="T1" fmla="*/ 29 h 213"/>
                  <a:gd name="T2" fmla="*/ 32 w 194"/>
                  <a:gd name="T3" fmla="*/ 213 h 213"/>
                  <a:gd name="T4" fmla="*/ 0 w 194"/>
                  <a:gd name="T5" fmla="*/ 184 h 213"/>
                  <a:gd name="T6" fmla="*/ 162 w 194"/>
                  <a:gd name="T7" fmla="*/ 0 h 213"/>
                  <a:gd name="T8" fmla="*/ 194 w 194"/>
                  <a:gd name="T9" fmla="*/ 29 h 213"/>
                </a:gdLst>
                <a:ahLst/>
                <a:cxnLst>
                  <a:cxn ang="0">
                    <a:pos x="T0" y="T1"/>
                  </a:cxn>
                  <a:cxn ang="0">
                    <a:pos x="T2" y="T3"/>
                  </a:cxn>
                  <a:cxn ang="0">
                    <a:pos x="T4" y="T5"/>
                  </a:cxn>
                  <a:cxn ang="0">
                    <a:pos x="T6" y="T7"/>
                  </a:cxn>
                  <a:cxn ang="0">
                    <a:pos x="T8" y="T9"/>
                  </a:cxn>
                </a:cxnLst>
                <a:rect l="0" t="0" r="r" b="b"/>
                <a:pathLst>
                  <a:path w="194" h="213">
                    <a:moveTo>
                      <a:pt x="194" y="29"/>
                    </a:moveTo>
                    <a:lnTo>
                      <a:pt x="32" y="213"/>
                    </a:lnTo>
                    <a:lnTo>
                      <a:pt x="0" y="184"/>
                    </a:lnTo>
                    <a:lnTo>
                      <a:pt x="162" y="0"/>
                    </a:lnTo>
                    <a:lnTo>
                      <a:pt x="19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22" name="Freeform 163">
                <a:extLst>
                  <a:ext uri="{FF2B5EF4-FFF2-40B4-BE49-F238E27FC236}">
                    <a16:creationId xmlns:a16="http://schemas.microsoft.com/office/drawing/2014/main" id="{C5B94A83-8989-4A3F-BD53-1D2E09C52B28}"/>
                  </a:ext>
                </a:extLst>
              </p:cNvPr>
              <p:cNvSpPr>
                <a:spLocks/>
              </p:cNvSpPr>
              <p:nvPr/>
            </p:nvSpPr>
            <p:spPr bwMode="auto">
              <a:xfrm>
                <a:off x="7159626" y="2219326"/>
                <a:ext cx="101600" cy="114300"/>
              </a:xfrm>
              <a:custGeom>
                <a:avLst/>
                <a:gdLst>
                  <a:gd name="T0" fmla="*/ 190 w 190"/>
                  <a:gd name="T1" fmla="*/ 29 h 217"/>
                  <a:gd name="T2" fmla="*/ 34 w 190"/>
                  <a:gd name="T3" fmla="*/ 217 h 217"/>
                  <a:gd name="T4" fmla="*/ 0 w 190"/>
                  <a:gd name="T5" fmla="*/ 189 h 217"/>
                  <a:gd name="T6" fmla="*/ 157 w 190"/>
                  <a:gd name="T7" fmla="*/ 0 h 217"/>
                  <a:gd name="T8" fmla="*/ 190 w 190"/>
                  <a:gd name="T9" fmla="*/ 29 h 217"/>
                </a:gdLst>
                <a:ahLst/>
                <a:cxnLst>
                  <a:cxn ang="0">
                    <a:pos x="T0" y="T1"/>
                  </a:cxn>
                  <a:cxn ang="0">
                    <a:pos x="T2" y="T3"/>
                  </a:cxn>
                  <a:cxn ang="0">
                    <a:pos x="T4" y="T5"/>
                  </a:cxn>
                  <a:cxn ang="0">
                    <a:pos x="T6" y="T7"/>
                  </a:cxn>
                  <a:cxn ang="0">
                    <a:pos x="T8" y="T9"/>
                  </a:cxn>
                </a:cxnLst>
                <a:rect l="0" t="0" r="r" b="b"/>
                <a:pathLst>
                  <a:path w="190" h="217">
                    <a:moveTo>
                      <a:pt x="190" y="29"/>
                    </a:moveTo>
                    <a:lnTo>
                      <a:pt x="34" y="217"/>
                    </a:lnTo>
                    <a:lnTo>
                      <a:pt x="0" y="189"/>
                    </a:lnTo>
                    <a:lnTo>
                      <a:pt x="157" y="0"/>
                    </a:lnTo>
                    <a:lnTo>
                      <a:pt x="19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23" name="Freeform 164">
                <a:extLst>
                  <a:ext uri="{FF2B5EF4-FFF2-40B4-BE49-F238E27FC236}">
                    <a16:creationId xmlns:a16="http://schemas.microsoft.com/office/drawing/2014/main" id="{E5965EBF-4149-4A44-B04D-AEEF643CCD49}"/>
                  </a:ext>
                </a:extLst>
              </p:cNvPr>
              <p:cNvSpPr>
                <a:spLocks/>
              </p:cNvSpPr>
              <p:nvPr/>
            </p:nvSpPr>
            <p:spPr bwMode="auto">
              <a:xfrm>
                <a:off x="7127876" y="2189163"/>
                <a:ext cx="98425" cy="115888"/>
              </a:xfrm>
              <a:custGeom>
                <a:avLst/>
                <a:gdLst>
                  <a:gd name="T0" fmla="*/ 185 w 185"/>
                  <a:gd name="T1" fmla="*/ 27 h 219"/>
                  <a:gd name="T2" fmla="*/ 33 w 185"/>
                  <a:gd name="T3" fmla="*/ 219 h 219"/>
                  <a:gd name="T4" fmla="*/ 0 w 185"/>
                  <a:gd name="T5" fmla="*/ 192 h 219"/>
                  <a:gd name="T6" fmla="*/ 151 w 185"/>
                  <a:gd name="T7" fmla="*/ 0 h 219"/>
                  <a:gd name="T8" fmla="*/ 185 w 185"/>
                  <a:gd name="T9" fmla="*/ 27 h 219"/>
                </a:gdLst>
                <a:ahLst/>
                <a:cxnLst>
                  <a:cxn ang="0">
                    <a:pos x="T0" y="T1"/>
                  </a:cxn>
                  <a:cxn ang="0">
                    <a:pos x="T2" y="T3"/>
                  </a:cxn>
                  <a:cxn ang="0">
                    <a:pos x="T4" y="T5"/>
                  </a:cxn>
                  <a:cxn ang="0">
                    <a:pos x="T6" y="T7"/>
                  </a:cxn>
                  <a:cxn ang="0">
                    <a:pos x="T8" y="T9"/>
                  </a:cxn>
                </a:cxnLst>
                <a:rect l="0" t="0" r="r" b="b"/>
                <a:pathLst>
                  <a:path w="185" h="219">
                    <a:moveTo>
                      <a:pt x="185" y="27"/>
                    </a:moveTo>
                    <a:lnTo>
                      <a:pt x="33" y="219"/>
                    </a:lnTo>
                    <a:lnTo>
                      <a:pt x="0" y="192"/>
                    </a:lnTo>
                    <a:lnTo>
                      <a:pt x="151" y="0"/>
                    </a:lnTo>
                    <a:lnTo>
                      <a:pt x="18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24" name="Freeform 165">
                <a:extLst>
                  <a:ext uri="{FF2B5EF4-FFF2-40B4-BE49-F238E27FC236}">
                    <a16:creationId xmlns:a16="http://schemas.microsoft.com/office/drawing/2014/main" id="{BCE86862-61DD-4D46-B638-3F0189A399ED}"/>
                  </a:ext>
                </a:extLst>
              </p:cNvPr>
              <p:cNvSpPr>
                <a:spLocks/>
              </p:cNvSpPr>
              <p:nvPr/>
            </p:nvSpPr>
            <p:spPr bwMode="auto">
              <a:xfrm>
                <a:off x="7096126" y="2160588"/>
                <a:ext cx="95250" cy="117475"/>
              </a:xfrm>
              <a:custGeom>
                <a:avLst/>
                <a:gdLst>
                  <a:gd name="T0" fmla="*/ 180 w 180"/>
                  <a:gd name="T1" fmla="*/ 25 h 222"/>
                  <a:gd name="T2" fmla="*/ 33 w 180"/>
                  <a:gd name="T3" fmla="*/ 222 h 222"/>
                  <a:gd name="T4" fmla="*/ 0 w 180"/>
                  <a:gd name="T5" fmla="*/ 196 h 222"/>
                  <a:gd name="T6" fmla="*/ 146 w 180"/>
                  <a:gd name="T7" fmla="*/ 0 h 222"/>
                  <a:gd name="T8" fmla="*/ 180 w 180"/>
                  <a:gd name="T9" fmla="*/ 25 h 222"/>
                </a:gdLst>
                <a:ahLst/>
                <a:cxnLst>
                  <a:cxn ang="0">
                    <a:pos x="T0" y="T1"/>
                  </a:cxn>
                  <a:cxn ang="0">
                    <a:pos x="T2" y="T3"/>
                  </a:cxn>
                  <a:cxn ang="0">
                    <a:pos x="T4" y="T5"/>
                  </a:cxn>
                  <a:cxn ang="0">
                    <a:pos x="T6" y="T7"/>
                  </a:cxn>
                  <a:cxn ang="0">
                    <a:pos x="T8" y="T9"/>
                  </a:cxn>
                </a:cxnLst>
                <a:rect l="0" t="0" r="r" b="b"/>
                <a:pathLst>
                  <a:path w="180" h="222">
                    <a:moveTo>
                      <a:pt x="180" y="25"/>
                    </a:moveTo>
                    <a:lnTo>
                      <a:pt x="33" y="222"/>
                    </a:lnTo>
                    <a:lnTo>
                      <a:pt x="0" y="196"/>
                    </a:lnTo>
                    <a:lnTo>
                      <a:pt x="146" y="0"/>
                    </a:lnTo>
                    <a:lnTo>
                      <a:pt x="18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25" name="Freeform 166">
                <a:extLst>
                  <a:ext uri="{FF2B5EF4-FFF2-40B4-BE49-F238E27FC236}">
                    <a16:creationId xmlns:a16="http://schemas.microsoft.com/office/drawing/2014/main" id="{00FADD8F-459D-495F-AE9F-B09E7AF92352}"/>
                  </a:ext>
                </a:extLst>
              </p:cNvPr>
              <p:cNvSpPr>
                <a:spLocks/>
              </p:cNvSpPr>
              <p:nvPr/>
            </p:nvSpPr>
            <p:spPr bwMode="auto">
              <a:xfrm>
                <a:off x="7062788" y="2132013"/>
                <a:ext cx="92075" cy="119063"/>
              </a:xfrm>
              <a:custGeom>
                <a:avLst/>
                <a:gdLst>
                  <a:gd name="T0" fmla="*/ 176 w 176"/>
                  <a:gd name="T1" fmla="*/ 26 h 226"/>
                  <a:gd name="T2" fmla="*/ 34 w 176"/>
                  <a:gd name="T3" fmla="*/ 226 h 226"/>
                  <a:gd name="T4" fmla="*/ 0 w 176"/>
                  <a:gd name="T5" fmla="*/ 200 h 226"/>
                  <a:gd name="T6" fmla="*/ 142 w 176"/>
                  <a:gd name="T7" fmla="*/ 0 h 226"/>
                  <a:gd name="T8" fmla="*/ 176 w 176"/>
                  <a:gd name="T9" fmla="*/ 26 h 226"/>
                </a:gdLst>
                <a:ahLst/>
                <a:cxnLst>
                  <a:cxn ang="0">
                    <a:pos x="T0" y="T1"/>
                  </a:cxn>
                  <a:cxn ang="0">
                    <a:pos x="T2" y="T3"/>
                  </a:cxn>
                  <a:cxn ang="0">
                    <a:pos x="T4" y="T5"/>
                  </a:cxn>
                  <a:cxn ang="0">
                    <a:pos x="T6" y="T7"/>
                  </a:cxn>
                  <a:cxn ang="0">
                    <a:pos x="T8" y="T9"/>
                  </a:cxn>
                </a:cxnLst>
                <a:rect l="0" t="0" r="r" b="b"/>
                <a:pathLst>
                  <a:path w="176" h="226">
                    <a:moveTo>
                      <a:pt x="176" y="26"/>
                    </a:moveTo>
                    <a:lnTo>
                      <a:pt x="34" y="226"/>
                    </a:lnTo>
                    <a:lnTo>
                      <a:pt x="0" y="200"/>
                    </a:lnTo>
                    <a:lnTo>
                      <a:pt x="142" y="0"/>
                    </a:lnTo>
                    <a:lnTo>
                      <a:pt x="1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26" name="Freeform 167">
                <a:extLst>
                  <a:ext uri="{FF2B5EF4-FFF2-40B4-BE49-F238E27FC236}">
                    <a16:creationId xmlns:a16="http://schemas.microsoft.com/office/drawing/2014/main" id="{67D7D0E5-CD9F-4539-8D28-CBC8DAFED5E0}"/>
                  </a:ext>
                </a:extLst>
              </p:cNvPr>
              <p:cNvSpPr>
                <a:spLocks/>
              </p:cNvSpPr>
              <p:nvPr/>
            </p:nvSpPr>
            <p:spPr bwMode="auto">
              <a:xfrm>
                <a:off x="7027863" y="2105026"/>
                <a:ext cx="90488" cy="120650"/>
              </a:xfrm>
              <a:custGeom>
                <a:avLst/>
                <a:gdLst>
                  <a:gd name="T0" fmla="*/ 172 w 172"/>
                  <a:gd name="T1" fmla="*/ 24 h 228"/>
                  <a:gd name="T2" fmla="*/ 35 w 172"/>
                  <a:gd name="T3" fmla="*/ 228 h 228"/>
                  <a:gd name="T4" fmla="*/ 0 w 172"/>
                  <a:gd name="T5" fmla="*/ 204 h 228"/>
                  <a:gd name="T6" fmla="*/ 136 w 172"/>
                  <a:gd name="T7" fmla="*/ 0 h 228"/>
                  <a:gd name="T8" fmla="*/ 172 w 172"/>
                  <a:gd name="T9" fmla="*/ 24 h 228"/>
                </a:gdLst>
                <a:ahLst/>
                <a:cxnLst>
                  <a:cxn ang="0">
                    <a:pos x="T0" y="T1"/>
                  </a:cxn>
                  <a:cxn ang="0">
                    <a:pos x="T2" y="T3"/>
                  </a:cxn>
                  <a:cxn ang="0">
                    <a:pos x="T4" y="T5"/>
                  </a:cxn>
                  <a:cxn ang="0">
                    <a:pos x="T6" y="T7"/>
                  </a:cxn>
                  <a:cxn ang="0">
                    <a:pos x="T8" y="T9"/>
                  </a:cxn>
                </a:cxnLst>
                <a:rect l="0" t="0" r="r" b="b"/>
                <a:pathLst>
                  <a:path w="172" h="228">
                    <a:moveTo>
                      <a:pt x="172" y="24"/>
                    </a:moveTo>
                    <a:lnTo>
                      <a:pt x="35" y="228"/>
                    </a:lnTo>
                    <a:lnTo>
                      <a:pt x="0" y="204"/>
                    </a:lnTo>
                    <a:lnTo>
                      <a:pt x="136" y="0"/>
                    </a:lnTo>
                    <a:lnTo>
                      <a:pt x="17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27" name="Freeform 168">
                <a:extLst>
                  <a:ext uri="{FF2B5EF4-FFF2-40B4-BE49-F238E27FC236}">
                    <a16:creationId xmlns:a16="http://schemas.microsoft.com/office/drawing/2014/main" id="{CA225F0D-1119-4767-80B1-42242CE3FAC3}"/>
                  </a:ext>
                </a:extLst>
              </p:cNvPr>
              <p:cNvSpPr>
                <a:spLocks/>
              </p:cNvSpPr>
              <p:nvPr/>
            </p:nvSpPr>
            <p:spPr bwMode="auto">
              <a:xfrm>
                <a:off x="6992938" y="2078038"/>
                <a:ext cx="88900" cy="122238"/>
              </a:xfrm>
              <a:custGeom>
                <a:avLst/>
                <a:gdLst>
                  <a:gd name="T0" fmla="*/ 167 w 167"/>
                  <a:gd name="T1" fmla="*/ 23 h 230"/>
                  <a:gd name="T2" fmla="*/ 36 w 167"/>
                  <a:gd name="T3" fmla="*/ 230 h 230"/>
                  <a:gd name="T4" fmla="*/ 0 w 167"/>
                  <a:gd name="T5" fmla="*/ 207 h 230"/>
                  <a:gd name="T6" fmla="*/ 131 w 167"/>
                  <a:gd name="T7" fmla="*/ 0 h 230"/>
                  <a:gd name="T8" fmla="*/ 167 w 167"/>
                  <a:gd name="T9" fmla="*/ 23 h 230"/>
                </a:gdLst>
                <a:ahLst/>
                <a:cxnLst>
                  <a:cxn ang="0">
                    <a:pos x="T0" y="T1"/>
                  </a:cxn>
                  <a:cxn ang="0">
                    <a:pos x="T2" y="T3"/>
                  </a:cxn>
                  <a:cxn ang="0">
                    <a:pos x="T4" y="T5"/>
                  </a:cxn>
                  <a:cxn ang="0">
                    <a:pos x="T6" y="T7"/>
                  </a:cxn>
                  <a:cxn ang="0">
                    <a:pos x="T8" y="T9"/>
                  </a:cxn>
                </a:cxnLst>
                <a:rect l="0" t="0" r="r" b="b"/>
                <a:pathLst>
                  <a:path w="167" h="230">
                    <a:moveTo>
                      <a:pt x="167" y="23"/>
                    </a:moveTo>
                    <a:lnTo>
                      <a:pt x="36" y="230"/>
                    </a:lnTo>
                    <a:lnTo>
                      <a:pt x="0" y="207"/>
                    </a:lnTo>
                    <a:lnTo>
                      <a:pt x="131" y="0"/>
                    </a:lnTo>
                    <a:lnTo>
                      <a:pt x="16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28" name="Freeform 169">
                <a:extLst>
                  <a:ext uri="{FF2B5EF4-FFF2-40B4-BE49-F238E27FC236}">
                    <a16:creationId xmlns:a16="http://schemas.microsoft.com/office/drawing/2014/main" id="{FE3063A6-8C0C-4E6F-B872-889EB0718974}"/>
                  </a:ext>
                </a:extLst>
              </p:cNvPr>
              <p:cNvSpPr>
                <a:spLocks/>
              </p:cNvSpPr>
              <p:nvPr/>
            </p:nvSpPr>
            <p:spPr bwMode="auto">
              <a:xfrm>
                <a:off x="6958013" y="2052638"/>
                <a:ext cx="85725" cy="123825"/>
              </a:xfrm>
              <a:custGeom>
                <a:avLst/>
                <a:gdLst>
                  <a:gd name="T0" fmla="*/ 163 w 163"/>
                  <a:gd name="T1" fmla="*/ 22 h 234"/>
                  <a:gd name="T2" fmla="*/ 37 w 163"/>
                  <a:gd name="T3" fmla="*/ 234 h 234"/>
                  <a:gd name="T4" fmla="*/ 0 w 163"/>
                  <a:gd name="T5" fmla="*/ 211 h 234"/>
                  <a:gd name="T6" fmla="*/ 127 w 163"/>
                  <a:gd name="T7" fmla="*/ 0 h 234"/>
                  <a:gd name="T8" fmla="*/ 163 w 163"/>
                  <a:gd name="T9" fmla="*/ 22 h 234"/>
                </a:gdLst>
                <a:ahLst/>
                <a:cxnLst>
                  <a:cxn ang="0">
                    <a:pos x="T0" y="T1"/>
                  </a:cxn>
                  <a:cxn ang="0">
                    <a:pos x="T2" y="T3"/>
                  </a:cxn>
                  <a:cxn ang="0">
                    <a:pos x="T4" y="T5"/>
                  </a:cxn>
                  <a:cxn ang="0">
                    <a:pos x="T6" y="T7"/>
                  </a:cxn>
                  <a:cxn ang="0">
                    <a:pos x="T8" y="T9"/>
                  </a:cxn>
                </a:cxnLst>
                <a:rect l="0" t="0" r="r" b="b"/>
                <a:pathLst>
                  <a:path w="163" h="234">
                    <a:moveTo>
                      <a:pt x="163" y="22"/>
                    </a:moveTo>
                    <a:lnTo>
                      <a:pt x="37" y="234"/>
                    </a:lnTo>
                    <a:lnTo>
                      <a:pt x="0" y="211"/>
                    </a:lnTo>
                    <a:lnTo>
                      <a:pt x="127" y="0"/>
                    </a:lnTo>
                    <a:lnTo>
                      <a:pt x="16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nvGrpSpPr>
            <p:cNvPr id="1457" name="Group 1456">
              <a:extLst>
                <a:ext uri="{FF2B5EF4-FFF2-40B4-BE49-F238E27FC236}">
                  <a16:creationId xmlns:a16="http://schemas.microsoft.com/office/drawing/2014/main" id="{978D578D-C49B-4E0C-8EE4-0F84E783B41B}"/>
                </a:ext>
              </a:extLst>
            </p:cNvPr>
            <p:cNvGrpSpPr/>
            <p:nvPr/>
          </p:nvGrpSpPr>
          <p:grpSpPr>
            <a:xfrm>
              <a:off x="5845176" y="1779588"/>
              <a:ext cx="566737" cy="157163"/>
              <a:chOff x="5845176" y="1779588"/>
              <a:chExt cx="566737" cy="157163"/>
            </a:xfrm>
            <a:grpFill/>
          </p:grpSpPr>
          <p:sp>
            <p:nvSpPr>
              <p:cNvPr id="1504" name="Freeform 184">
                <a:extLst>
                  <a:ext uri="{FF2B5EF4-FFF2-40B4-BE49-F238E27FC236}">
                    <a16:creationId xmlns:a16="http://schemas.microsoft.com/office/drawing/2014/main" id="{D51A06E1-56FC-4B64-8FBB-EEE09D12A631}"/>
                  </a:ext>
                </a:extLst>
              </p:cNvPr>
              <p:cNvSpPr>
                <a:spLocks/>
              </p:cNvSpPr>
              <p:nvPr/>
            </p:nvSpPr>
            <p:spPr bwMode="auto">
              <a:xfrm>
                <a:off x="6370638" y="1804988"/>
                <a:ext cx="41275" cy="131763"/>
              </a:xfrm>
              <a:custGeom>
                <a:avLst/>
                <a:gdLst>
                  <a:gd name="T0" fmla="*/ 79 w 79"/>
                  <a:gd name="T1" fmla="*/ 7 h 251"/>
                  <a:gd name="T2" fmla="*/ 42 w 79"/>
                  <a:gd name="T3" fmla="*/ 251 h 251"/>
                  <a:gd name="T4" fmla="*/ 0 w 79"/>
                  <a:gd name="T5" fmla="*/ 245 h 251"/>
                  <a:gd name="T6" fmla="*/ 37 w 79"/>
                  <a:gd name="T7" fmla="*/ 0 h 251"/>
                  <a:gd name="T8" fmla="*/ 79 w 79"/>
                  <a:gd name="T9" fmla="*/ 7 h 251"/>
                </a:gdLst>
                <a:ahLst/>
                <a:cxnLst>
                  <a:cxn ang="0">
                    <a:pos x="T0" y="T1"/>
                  </a:cxn>
                  <a:cxn ang="0">
                    <a:pos x="T2" y="T3"/>
                  </a:cxn>
                  <a:cxn ang="0">
                    <a:pos x="T4" y="T5"/>
                  </a:cxn>
                  <a:cxn ang="0">
                    <a:pos x="T6" y="T7"/>
                  </a:cxn>
                  <a:cxn ang="0">
                    <a:pos x="T8" y="T9"/>
                  </a:cxn>
                </a:cxnLst>
                <a:rect l="0" t="0" r="r" b="b"/>
                <a:pathLst>
                  <a:path w="79" h="251">
                    <a:moveTo>
                      <a:pt x="79" y="7"/>
                    </a:moveTo>
                    <a:lnTo>
                      <a:pt x="42" y="251"/>
                    </a:lnTo>
                    <a:lnTo>
                      <a:pt x="0" y="245"/>
                    </a:lnTo>
                    <a:lnTo>
                      <a:pt x="37" y="0"/>
                    </a:lnTo>
                    <a:lnTo>
                      <a:pt x="7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05" name="Freeform 185">
                <a:extLst>
                  <a:ext uri="{FF2B5EF4-FFF2-40B4-BE49-F238E27FC236}">
                    <a16:creationId xmlns:a16="http://schemas.microsoft.com/office/drawing/2014/main" id="{6A6A429C-BB4A-4D1E-A684-4C2EB6470A34}"/>
                  </a:ext>
                </a:extLst>
              </p:cNvPr>
              <p:cNvSpPr>
                <a:spLocks/>
              </p:cNvSpPr>
              <p:nvPr/>
            </p:nvSpPr>
            <p:spPr bwMode="auto">
              <a:xfrm>
                <a:off x="6327776" y="1797051"/>
                <a:ext cx="39688" cy="133350"/>
              </a:xfrm>
              <a:custGeom>
                <a:avLst/>
                <a:gdLst>
                  <a:gd name="T0" fmla="*/ 73 w 73"/>
                  <a:gd name="T1" fmla="*/ 6 h 250"/>
                  <a:gd name="T2" fmla="*/ 44 w 73"/>
                  <a:gd name="T3" fmla="*/ 250 h 250"/>
                  <a:gd name="T4" fmla="*/ 0 w 73"/>
                  <a:gd name="T5" fmla="*/ 244 h 250"/>
                  <a:gd name="T6" fmla="*/ 31 w 73"/>
                  <a:gd name="T7" fmla="*/ 0 h 250"/>
                  <a:gd name="T8" fmla="*/ 73 w 73"/>
                  <a:gd name="T9" fmla="*/ 6 h 250"/>
                </a:gdLst>
                <a:ahLst/>
                <a:cxnLst>
                  <a:cxn ang="0">
                    <a:pos x="T0" y="T1"/>
                  </a:cxn>
                  <a:cxn ang="0">
                    <a:pos x="T2" y="T3"/>
                  </a:cxn>
                  <a:cxn ang="0">
                    <a:pos x="T4" y="T5"/>
                  </a:cxn>
                  <a:cxn ang="0">
                    <a:pos x="T6" y="T7"/>
                  </a:cxn>
                  <a:cxn ang="0">
                    <a:pos x="T8" y="T9"/>
                  </a:cxn>
                </a:cxnLst>
                <a:rect l="0" t="0" r="r" b="b"/>
                <a:pathLst>
                  <a:path w="73" h="250">
                    <a:moveTo>
                      <a:pt x="73" y="6"/>
                    </a:moveTo>
                    <a:lnTo>
                      <a:pt x="44" y="250"/>
                    </a:lnTo>
                    <a:lnTo>
                      <a:pt x="0" y="244"/>
                    </a:lnTo>
                    <a:lnTo>
                      <a:pt x="31" y="0"/>
                    </a:lnTo>
                    <a:lnTo>
                      <a:pt x="7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06" name="Freeform 186">
                <a:extLst>
                  <a:ext uri="{FF2B5EF4-FFF2-40B4-BE49-F238E27FC236}">
                    <a16:creationId xmlns:a16="http://schemas.microsoft.com/office/drawing/2014/main" id="{2D829B43-E317-41C2-81B2-906A723991E0}"/>
                  </a:ext>
                </a:extLst>
              </p:cNvPr>
              <p:cNvSpPr>
                <a:spLocks/>
              </p:cNvSpPr>
              <p:nvPr/>
            </p:nvSpPr>
            <p:spPr bwMode="auto">
              <a:xfrm>
                <a:off x="6286501" y="1792288"/>
                <a:ext cx="36513" cy="131763"/>
              </a:xfrm>
              <a:custGeom>
                <a:avLst/>
                <a:gdLst>
                  <a:gd name="T0" fmla="*/ 67 w 67"/>
                  <a:gd name="T1" fmla="*/ 4 h 249"/>
                  <a:gd name="T2" fmla="*/ 42 w 67"/>
                  <a:gd name="T3" fmla="*/ 249 h 249"/>
                  <a:gd name="T4" fmla="*/ 0 w 67"/>
                  <a:gd name="T5" fmla="*/ 245 h 249"/>
                  <a:gd name="T6" fmla="*/ 24 w 67"/>
                  <a:gd name="T7" fmla="*/ 0 h 249"/>
                  <a:gd name="T8" fmla="*/ 67 w 67"/>
                  <a:gd name="T9" fmla="*/ 4 h 249"/>
                </a:gdLst>
                <a:ahLst/>
                <a:cxnLst>
                  <a:cxn ang="0">
                    <a:pos x="T0" y="T1"/>
                  </a:cxn>
                  <a:cxn ang="0">
                    <a:pos x="T2" y="T3"/>
                  </a:cxn>
                  <a:cxn ang="0">
                    <a:pos x="T4" y="T5"/>
                  </a:cxn>
                  <a:cxn ang="0">
                    <a:pos x="T6" y="T7"/>
                  </a:cxn>
                  <a:cxn ang="0">
                    <a:pos x="T8" y="T9"/>
                  </a:cxn>
                </a:cxnLst>
                <a:rect l="0" t="0" r="r" b="b"/>
                <a:pathLst>
                  <a:path w="67" h="249">
                    <a:moveTo>
                      <a:pt x="67" y="4"/>
                    </a:moveTo>
                    <a:lnTo>
                      <a:pt x="42" y="249"/>
                    </a:lnTo>
                    <a:lnTo>
                      <a:pt x="0" y="245"/>
                    </a:lnTo>
                    <a:lnTo>
                      <a:pt x="24" y="0"/>
                    </a:lnTo>
                    <a:lnTo>
                      <a:pt x="6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07" name="Freeform 187">
                <a:extLst>
                  <a:ext uri="{FF2B5EF4-FFF2-40B4-BE49-F238E27FC236}">
                    <a16:creationId xmlns:a16="http://schemas.microsoft.com/office/drawing/2014/main" id="{20AAA0A0-14CD-403E-AD5A-AE2BF963B510}"/>
                  </a:ext>
                </a:extLst>
              </p:cNvPr>
              <p:cNvSpPr>
                <a:spLocks/>
              </p:cNvSpPr>
              <p:nvPr/>
            </p:nvSpPr>
            <p:spPr bwMode="auto">
              <a:xfrm>
                <a:off x="6245226" y="1785938"/>
                <a:ext cx="31750" cy="133350"/>
              </a:xfrm>
              <a:custGeom>
                <a:avLst/>
                <a:gdLst>
                  <a:gd name="T0" fmla="*/ 61 w 61"/>
                  <a:gd name="T1" fmla="*/ 3 h 250"/>
                  <a:gd name="T2" fmla="*/ 43 w 61"/>
                  <a:gd name="T3" fmla="*/ 250 h 250"/>
                  <a:gd name="T4" fmla="*/ 0 w 61"/>
                  <a:gd name="T5" fmla="*/ 246 h 250"/>
                  <a:gd name="T6" fmla="*/ 18 w 61"/>
                  <a:gd name="T7" fmla="*/ 0 h 250"/>
                  <a:gd name="T8" fmla="*/ 61 w 61"/>
                  <a:gd name="T9" fmla="*/ 3 h 250"/>
                </a:gdLst>
                <a:ahLst/>
                <a:cxnLst>
                  <a:cxn ang="0">
                    <a:pos x="T0" y="T1"/>
                  </a:cxn>
                  <a:cxn ang="0">
                    <a:pos x="T2" y="T3"/>
                  </a:cxn>
                  <a:cxn ang="0">
                    <a:pos x="T4" y="T5"/>
                  </a:cxn>
                  <a:cxn ang="0">
                    <a:pos x="T6" y="T7"/>
                  </a:cxn>
                  <a:cxn ang="0">
                    <a:pos x="T8" y="T9"/>
                  </a:cxn>
                </a:cxnLst>
                <a:rect l="0" t="0" r="r" b="b"/>
                <a:pathLst>
                  <a:path w="61" h="250">
                    <a:moveTo>
                      <a:pt x="61" y="3"/>
                    </a:moveTo>
                    <a:lnTo>
                      <a:pt x="43" y="250"/>
                    </a:lnTo>
                    <a:lnTo>
                      <a:pt x="0" y="246"/>
                    </a:lnTo>
                    <a:lnTo>
                      <a:pt x="18" y="0"/>
                    </a:lnTo>
                    <a:lnTo>
                      <a:pt x="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08" name="Freeform 188">
                <a:extLst>
                  <a:ext uri="{FF2B5EF4-FFF2-40B4-BE49-F238E27FC236}">
                    <a16:creationId xmlns:a16="http://schemas.microsoft.com/office/drawing/2014/main" id="{24F18691-F1B8-4C57-9D5A-1C3217F6B895}"/>
                  </a:ext>
                </a:extLst>
              </p:cNvPr>
              <p:cNvSpPr>
                <a:spLocks/>
              </p:cNvSpPr>
              <p:nvPr/>
            </p:nvSpPr>
            <p:spPr bwMode="auto">
              <a:xfrm>
                <a:off x="6202363" y="1782763"/>
                <a:ext cx="28575" cy="131763"/>
              </a:xfrm>
              <a:custGeom>
                <a:avLst/>
                <a:gdLst>
                  <a:gd name="T0" fmla="*/ 54 w 54"/>
                  <a:gd name="T1" fmla="*/ 3 h 249"/>
                  <a:gd name="T2" fmla="*/ 42 w 54"/>
                  <a:gd name="T3" fmla="*/ 249 h 249"/>
                  <a:gd name="T4" fmla="*/ 0 w 54"/>
                  <a:gd name="T5" fmla="*/ 246 h 249"/>
                  <a:gd name="T6" fmla="*/ 12 w 54"/>
                  <a:gd name="T7" fmla="*/ 0 h 249"/>
                  <a:gd name="T8" fmla="*/ 54 w 54"/>
                  <a:gd name="T9" fmla="*/ 3 h 249"/>
                </a:gdLst>
                <a:ahLst/>
                <a:cxnLst>
                  <a:cxn ang="0">
                    <a:pos x="T0" y="T1"/>
                  </a:cxn>
                  <a:cxn ang="0">
                    <a:pos x="T2" y="T3"/>
                  </a:cxn>
                  <a:cxn ang="0">
                    <a:pos x="T4" y="T5"/>
                  </a:cxn>
                  <a:cxn ang="0">
                    <a:pos x="T6" y="T7"/>
                  </a:cxn>
                  <a:cxn ang="0">
                    <a:pos x="T8" y="T9"/>
                  </a:cxn>
                </a:cxnLst>
                <a:rect l="0" t="0" r="r" b="b"/>
                <a:pathLst>
                  <a:path w="54" h="249">
                    <a:moveTo>
                      <a:pt x="54" y="3"/>
                    </a:moveTo>
                    <a:lnTo>
                      <a:pt x="42" y="249"/>
                    </a:lnTo>
                    <a:lnTo>
                      <a:pt x="0" y="246"/>
                    </a:lnTo>
                    <a:lnTo>
                      <a:pt x="12" y="0"/>
                    </a:lnTo>
                    <a:lnTo>
                      <a:pt x="5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09" name="Freeform 189">
                <a:extLst>
                  <a:ext uri="{FF2B5EF4-FFF2-40B4-BE49-F238E27FC236}">
                    <a16:creationId xmlns:a16="http://schemas.microsoft.com/office/drawing/2014/main" id="{811F6E91-3977-4B13-A819-5FA053351600}"/>
                  </a:ext>
                </a:extLst>
              </p:cNvPr>
              <p:cNvSpPr>
                <a:spLocks/>
              </p:cNvSpPr>
              <p:nvPr/>
            </p:nvSpPr>
            <p:spPr bwMode="auto">
              <a:xfrm>
                <a:off x="6159501" y="1779588"/>
                <a:ext cx="26988" cy="131763"/>
              </a:xfrm>
              <a:custGeom>
                <a:avLst/>
                <a:gdLst>
                  <a:gd name="T0" fmla="*/ 49 w 49"/>
                  <a:gd name="T1" fmla="*/ 1 h 249"/>
                  <a:gd name="T2" fmla="*/ 44 w 49"/>
                  <a:gd name="T3" fmla="*/ 249 h 249"/>
                  <a:gd name="T4" fmla="*/ 0 w 49"/>
                  <a:gd name="T5" fmla="*/ 247 h 249"/>
                  <a:gd name="T6" fmla="*/ 5 w 49"/>
                  <a:gd name="T7" fmla="*/ 0 h 249"/>
                  <a:gd name="T8" fmla="*/ 49 w 49"/>
                  <a:gd name="T9" fmla="*/ 1 h 249"/>
                </a:gdLst>
                <a:ahLst/>
                <a:cxnLst>
                  <a:cxn ang="0">
                    <a:pos x="T0" y="T1"/>
                  </a:cxn>
                  <a:cxn ang="0">
                    <a:pos x="T2" y="T3"/>
                  </a:cxn>
                  <a:cxn ang="0">
                    <a:pos x="T4" y="T5"/>
                  </a:cxn>
                  <a:cxn ang="0">
                    <a:pos x="T6" y="T7"/>
                  </a:cxn>
                  <a:cxn ang="0">
                    <a:pos x="T8" y="T9"/>
                  </a:cxn>
                </a:cxnLst>
                <a:rect l="0" t="0" r="r" b="b"/>
                <a:pathLst>
                  <a:path w="49" h="249">
                    <a:moveTo>
                      <a:pt x="49" y="1"/>
                    </a:moveTo>
                    <a:lnTo>
                      <a:pt x="44" y="249"/>
                    </a:lnTo>
                    <a:lnTo>
                      <a:pt x="0" y="247"/>
                    </a:lnTo>
                    <a:lnTo>
                      <a:pt x="5" y="0"/>
                    </a:lnTo>
                    <a:lnTo>
                      <a:pt x="4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10" name="Freeform 190">
                <a:extLst>
                  <a:ext uri="{FF2B5EF4-FFF2-40B4-BE49-F238E27FC236}">
                    <a16:creationId xmlns:a16="http://schemas.microsoft.com/office/drawing/2014/main" id="{C8DA0DED-B8B3-4F96-9339-03A8AE61A180}"/>
                  </a:ext>
                </a:extLst>
              </p:cNvPr>
              <p:cNvSpPr>
                <a:spLocks/>
              </p:cNvSpPr>
              <p:nvPr/>
            </p:nvSpPr>
            <p:spPr bwMode="auto">
              <a:xfrm>
                <a:off x="6118226" y="1779588"/>
                <a:ext cx="22225" cy="130175"/>
              </a:xfrm>
              <a:custGeom>
                <a:avLst/>
                <a:gdLst>
                  <a:gd name="T0" fmla="*/ 43 w 43"/>
                  <a:gd name="T1" fmla="*/ 0 h 247"/>
                  <a:gd name="T2" fmla="*/ 43 w 43"/>
                  <a:gd name="T3" fmla="*/ 247 h 247"/>
                  <a:gd name="T4" fmla="*/ 1 w 43"/>
                  <a:gd name="T5" fmla="*/ 247 h 247"/>
                  <a:gd name="T6" fmla="*/ 0 w 43"/>
                  <a:gd name="T7" fmla="*/ 1 h 247"/>
                  <a:gd name="T8" fmla="*/ 43 w 43"/>
                  <a:gd name="T9" fmla="*/ 0 h 247"/>
                </a:gdLst>
                <a:ahLst/>
                <a:cxnLst>
                  <a:cxn ang="0">
                    <a:pos x="T0" y="T1"/>
                  </a:cxn>
                  <a:cxn ang="0">
                    <a:pos x="T2" y="T3"/>
                  </a:cxn>
                  <a:cxn ang="0">
                    <a:pos x="T4" y="T5"/>
                  </a:cxn>
                  <a:cxn ang="0">
                    <a:pos x="T6" y="T7"/>
                  </a:cxn>
                  <a:cxn ang="0">
                    <a:pos x="T8" y="T9"/>
                  </a:cxn>
                </a:cxnLst>
                <a:rect l="0" t="0" r="r" b="b"/>
                <a:pathLst>
                  <a:path w="43" h="247">
                    <a:moveTo>
                      <a:pt x="43" y="0"/>
                    </a:moveTo>
                    <a:lnTo>
                      <a:pt x="43" y="247"/>
                    </a:lnTo>
                    <a:lnTo>
                      <a:pt x="1" y="247"/>
                    </a:lnTo>
                    <a:lnTo>
                      <a:pt x="0" y="1"/>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11" name="Freeform 191">
                <a:extLst>
                  <a:ext uri="{FF2B5EF4-FFF2-40B4-BE49-F238E27FC236}">
                    <a16:creationId xmlns:a16="http://schemas.microsoft.com/office/drawing/2014/main" id="{AE47DE34-AE1F-4C9C-8394-F45C0F610883}"/>
                  </a:ext>
                </a:extLst>
              </p:cNvPr>
              <p:cNvSpPr>
                <a:spLocks/>
              </p:cNvSpPr>
              <p:nvPr/>
            </p:nvSpPr>
            <p:spPr bwMode="auto">
              <a:xfrm>
                <a:off x="6072188" y="1779588"/>
                <a:ext cx="26988" cy="130175"/>
              </a:xfrm>
              <a:custGeom>
                <a:avLst/>
                <a:gdLst>
                  <a:gd name="T0" fmla="*/ 42 w 50"/>
                  <a:gd name="T1" fmla="*/ 0 h 247"/>
                  <a:gd name="T2" fmla="*/ 50 w 50"/>
                  <a:gd name="T3" fmla="*/ 246 h 247"/>
                  <a:gd name="T4" fmla="*/ 7 w 50"/>
                  <a:gd name="T5" fmla="*/ 247 h 247"/>
                  <a:gd name="T6" fmla="*/ 0 w 50"/>
                  <a:gd name="T7" fmla="*/ 1 h 247"/>
                  <a:gd name="T8" fmla="*/ 42 w 50"/>
                  <a:gd name="T9" fmla="*/ 0 h 247"/>
                </a:gdLst>
                <a:ahLst/>
                <a:cxnLst>
                  <a:cxn ang="0">
                    <a:pos x="T0" y="T1"/>
                  </a:cxn>
                  <a:cxn ang="0">
                    <a:pos x="T2" y="T3"/>
                  </a:cxn>
                  <a:cxn ang="0">
                    <a:pos x="T4" y="T5"/>
                  </a:cxn>
                  <a:cxn ang="0">
                    <a:pos x="T6" y="T7"/>
                  </a:cxn>
                  <a:cxn ang="0">
                    <a:pos x="T8" y="T9"/>
                  </a:cxn>
                </a:cxnLst>
                <a:rect l="0" t="0" r="r" b="b"/>
                <a:pathLst>
                  <a:path w="50" h="247">
                    <a:moveTo>
                      <a:pt x="42" y="0"/>
                    </a:moveTo>
                    <a:lnTo>
                      <a:pt x="50" y="246"/>
                    </a:lnTo>
                    <a:lnTo>
                      <a:pt x="7" y="247"/>
                    </a:lnTo>
                    <a:lnTo>
                      <a:pt x="0" y="1"/>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12" name="Freeform 192">
                <a:extLst>
                  <a:ext uri="{FF2B5EF4-FFF2-40B4-BE49-F238E27FC236}">
                    <a16:creationId xmlns:a16="http://schemas.microsoft.com/office/drawing/2014/main" id="{8170E690-127E-4514-B44C-09C9BC2CE504}"/>
                  </a:ext>
                </a:extLst>
              </p:cNvPr>
              <p:cNvSpPr>
                <a:spLocks/>
              </p:cNvSpPr>
              <p:nvPr/>
            </p:nvSpPr>
            <p:spPr bwMode="auto">
              <a:xfrm>
                <a:off x="6026151" y="1779588"/>
                <a:ext cx="30163" cy="130175"/>
              </a:xfrm>
              <a:custGeom>
                <a:avLst/>
                <a:gdLst>
                  <a:gd name="T0" fmla="*/ 42 w 56"/>
                  <a:gd name="T1" fmla="*/ 0 h 248"/>
                  <a:gd name="T2" fmla="*/ 56 w 56"/>
                  <a:gd name="T3" fmla="*/ 247 h 248"/>
                  <a:gd name="T4" fmla="*/ 14 w 56"/>
                  <a:gd name="T5" fmla="*/ 248 h 248"/>
                  <a:gd name="T6" fmla="*/ 0 w 56"/>
                  <a:gd name="T7" fmla="*/ 2 h 248"/>
                  <a:gd name="T8" fmla="*/ 42 w 56"/>
                  <a:gd name="T9" fmla="*/ 0 h 248"/>
                </a:gdLst>
                <a:ahLst/>
                <a:cxnLst>
                  <a:cxn ang="0">
                    <a:pos x="T0" y="T1"/>
                  </a:cxn>
                  <a:cxn ang="0">
                    <a:pos x="T2" y="T3"/>
                  </a:cxn>
                  <a:cxn ang="0">
                    <a:pos x="T4" y="T5"/>
                  </a:cxn>
                  <a:cxn ang="0">
                    <a:pos x="T6" y="T7"/>
                  </a:cxn>
                  <a:cxn ang="0">
                    <a:pos x="T8" y="T9"/>
                  </a:cxn>
                </a:cxnLst>
                <a:rect l="0" t="0" r="r" b="b"/>
                <a:pathLst>
                  <a:path w="56" h="248">
                    <a:moveTo>
                      <a:pt x="42" y="0"/>
                    </a:moveTo>
                    <a:lnTo>
                      <a:pt x="56" y="247"/>
                    </a:lnTo>
                    <a:lnTo>
                      <a:pt x="14" y="248"/>
                    </a:lnTo>
                    <a:lnTo>
                      <a:pt x="0" y="2"/>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13" name="Freeform 193">
                <a:extLst>
                  <a:ext uri="{FF2B5EF4-FFF2-40B4-BE49-F238E27FC236}">
                    <a16:creationId xmlns:a16="http://schemas.microsoft.com/office/drawing/2014/main" id="{51823873-98E9-44C0-8198-798E23A924D2}"/>
                  </a:ext>
                </a:extLst>
              </p:cNvPr>
              <p:cNvSpPr>
                <a:spLocks/>
              </p:cNvSpPr>
              <p:nvPr/>
            </p:nvSpPr>
            <p:spPr bwMode="auto">
              <a:xfrm>
                <a:off x="5981701" y="1781176"/>
                <a:ext cx="33338" cy="131763"/>
              </a:xfrm>
              <a:custGeom>
                <a:avLst/>
                <a:gdLst>
                  <a:gd name="T0" fmla="*/ 42 w 63"/>
                  <a:gd name="T1" fmla="*/ 0 h 250"/>
                  <a:gd name="T2" fmla="*/ 63 w 63"/>
                  <a:gd name="T3" fmla="*/ 246 h 250"/>
                  <a:gd name="T4" fmla="*/ 19 w 63"/>
                  <a:gd name="T5" fmla="*/ 250 h 250"/>
                  <a:gd name="T6" fmla="*/ 0 w 63"/>
                  <a:gd name="T7" fmla="*/ 4 h 250"/>
                  <a:gd name="T8" fmla="*/ 42 w 63"/>
                  <a:gd name="T9" fmla="*/ 0 h 250"/>
                </a:gdLst>
                <a:ahLst/>
                <a:cxnLst>
                  <a:cxn ang="0">
                    <a:pos x="T0" y="T1"/>
                  </a:cxn>
                  <a:cxn ang="0">
                    <a:pos x="T2" y="T3"/>
                  </a:cxn>
                  <a:cxn ang="0">
                    <a:pos x="T4" y="T5"/>
                  </a:cxn>
                  <a:cxn ang="0">
                    <a:pos x="T6" y="T7"/>
                  </a:cxn>
                  <a:cxn ang="0">
                    <a:pos x="T8" y="T9"/>
                  </a:cxn>
                </a:cxnLst>
                <a:rect l="0" t="0" r="r" b="b"/>
                <a:pathLst>
                  <a:path w="63" h="250">
                    <a:moveTo>
                      <a:pt x="42" y="0"/>
                    </a:moveTo>
                    <a:lnTo>
                      <a:pt x="63" y="246"/>
                    </a:lnTo>
                    <a:lnTo>
                      <a:pt x="19" y="250"/>
                    </a:lnTo>
                    <a:lnTo>
                      <a:pt x="0" y="4"/>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14" name="Freeform 194">
                <a:extLst>
                  <a:ext uri="{FF2B5EF4-FFF2-40B4-BE49-F238E27FC236}">
                    <a16:creationId xmlns:a16="http://schemas.microsoft.com/office/drawing/2014/main" id="{95069AF2-B59D-4A27-925F-1937BF34107F}"/>
                  </a:ext>
                </a:extLst>
              </p:cNvPr>
              <p:cNvSpPr>
                <a:spLocks/>
              </p:cNvSpPr>
              <p:nvPr/>
            </p:nvSpPr>
            <p:spPr bwMode="auto">
              <a:xfrm>
                <a:off x="5935663" y="1784351"/>
                <a:ext cx="36513" cy="131763"/>
              </a:xfrm>
              <a:custGeom>
                <a:avLst/>
                <a:gdLst>
                  <a:gd name="T0" fmla="*/ 42 w 68"/>
                  <a:gd name="T1" fmla="*/ 0 h 250"/>
                  <a:gd name="T2" fmla="*/ 68 w 68"/>
                  <a:gd name="T3" fmla="*/ 245 h 250"/>
                  <a:gd name="T4" fmla="*/ 26 w 68"/>
                  <a:gd name="T5" fmla="*/ 250 h 250"/>
                  <a:gd name="T6" fmla="*/ 0 w 68"/>
                  <a:gd name="T7" fmla="*/ 4 h 250"/>
                  <a:gd name="T8" fmla="*/ 42 w 68"/>
                  <a:gd name="T9" fmla="*/ 0 h 250"/>
                </a:gdLst>
                <a:ahLst/>
                <a:cxnLst>
                  <a:cxn ang="0">
                    <a:pos x="T0" y="T1"/>
                  </a:cxn>
                  <a:cxn ang="0">
                    <a:pos x="T2" y="T3"/>
                  </a:cxn>
                  <a:cxn ang="0">
                    <a:pos x="T4" y="T5"/>
                  </a:cxn>
                  <a:cxn ang="0">
                    <a:pos x="T6" y="T7"/>
                  </a:cxn>
                  <a:cxn ang="0">
                    <a:pos x="T8" y="T9"/>
                  </a:cxn>
                </a:cxnLst>
                <a:rect l="0" t="0" r="r" b="b"/>
                <a:pathLst>
                  <a:path w="68" h="250">
                    <a:moveTo>
                      <a:pt x="42" y="0"/>
                    </a:moveTo>
                    <a:lnTo>
                      <a:pt x="68" y="245"/>
                    </a:lnTo>
                    <a:lnTo>
                      <a:pt x="26" y="250"/>
                    </a:lnTo>
                    <a:lnTo>
                      <a:pt x="0" y="4"/>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15" name="Freeform 195">
                <a:extLst>
                  <a:ext uri="{FF2B5EF4-FFF2-40B4-BE49-F238E27FC236}">
                    <a16:creationId xmlns:a16="http://schemas.microsoft.com/office/drawing/2014/main" id="{F54678BF-CF79-4375-91DA-64D9B4F2179C}"/>
                  </a:ext>
                </a:extLst>
              </p:cNvPr>
              <p:cNvSpPr>
                <a:spLocks/>
              </p:cNvSpPr>
              <p:nvPr/>
            </p:nvSpPr>
            <p:spPr bwMode="auto">
              <a:xfrm>
                <a:off x="5889626" y="1787526"/>
                <a:ext cx="39688" cy="133350"/>
              </a:xfrm>
              <a:custGeom>
                <a:avLst/>
                <a:gdLst>
                  <a:gd name="T0" fmla="*/ 43 w 75"/>
                  <a:gd name="T1" fmla="*/ 0 h 250"/>
                  <a:gd name="T2" fmla="*/ 75 w 75"/>
                  <a:gd name="T3" fmla="*/ 245 h 250"/>
                  <a:gd name="T4" fmla="*/ 32 w 75"/>
                  <a:gd name="T5" fmla="*/ 250 h 250"/>
                  <a:gd name="T6" fmla="*/ 0 w 75"/>
                  <a:gd name="T7" fmla="*/ 6 h 250"/>
                  <a:gd name="T8" fmla="*/ 43 w 75"/>
                  <a:gd name="T9" fmla="*/ 0 h 250"/>
                </a:gdLst>
                <a:ahLst/>
                <a:cxnLst>
                  <a:cxn ang="0">
                    <a:pos x="T0" y="T1"/>
                  </a:cxn>
                  <a:cxn ang="0">
                    <a:pos x="T2" y="T3"/>
                  </a:cxn>
                  <a:cxn ang="0">
                    <a:pos x="T4" y="T5"/>
                  </a:cxn>
                  <a:cxn ang="0">
                    <a:pos x="T6" y="T7"/>
                  </a:cxn>
                  <a:cxn ang="0">
                    <a:pos x="T8" y="T9"/>
                  </a:cxn>
                </a:cxnLst>
                <a:rect l="0" t="0" r="r" b="b"/>
                <a:pathLst>
                  <a:path w="75" h="250">
                    <a:moveTo>
                      <a:pt x="43" y="0"/>
                    </a:moveTo>
                    <a:lnTo>
                      <a:pt x="75" y="245"/>
                    </a:lnTo>
                    <a:lnTo>
                      <a:pt x="32" y="250"/>
                    </a:lnTo>
                    <a:lnTo>
                      <a:pt x="0" y="6"/>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16" name="Freeform 196">
                <a:extLst>
                  <a:ext uri="{FF2B5EF4-FFF2-40B4-BE49-F238E27FC236}">
                    <a16:creationId xmlns:a16="http://schemas.microsoft.com/office/drawing/2014/main" id="{BD8C70AE-CF57-460E-8977-510F075C8D32}"/>
                  </a:ext>
                </a:extLst>
              </p:cNvPr>
              <p:cNvSpPr>
                <a:spLocks/>
              </p:cNvSpPr>
              <p:nvPr/>
            </p:nvSpPr>
            <p:spPr bwMode="auto">
              <a:xfrm>
                <a:off x="5845176" y="1793876"/>
                <a:ext cx="42863" cy="131763"/>
              </a:xfrm>
              <a:custGeom>
                <a:avLst/>
                <a:gdLst>
                  <a:gd name="T0" fmla="*/ 43 w 81"/>
                  <a:gd name="T1" fmla="*/ 0 h 250"/>
                  <a:gd name="T2" fmla="*/ 81 w 81"/>
                  <a:gd name="T3" fmla="*/ 243 h 250"/>
                  <a:gd name="T4" fmla="*/ 39 w 81"/>
                  <a:gd name="T5" fmla="*/ 250 h 250"/>
                  <a:gd name="T6" fmla="*/ 0 w 81"/>
                  <a:gd name="T7" fmla="*/ 6 h 250"/>
                  <a:gd name="T8" fmla="*/ 43 w 81"/>
                  <a:gd name="T9" fmla="*/ 0 h 250"/>
                </a:gdLst>
                <a:ahLst/>
                <a:cxnLst>
                  <a:cxn ang="0">
                    <a:pos x="T0" y="T1"/>
                  </a:cxn>
                  <a:cxn ang="0">
                    <a:pos x="T2" y="T3"/>
                  </a:cxn>
                  <a:cxn ang="0">
                    <a:pos x="T4" y="T5"/>
                  </a:cxn>
                  <a:cxn ang="0">
                    <a:pos x="T6" y="T7"/>
                  </a:cxn>
                  <a:cxn ang="0">
                    <a:pos x="T8" y="T9"/>
                  </a:cxn>
                </a:cxnLst>
                <a:rect l="0" t="0" r="r" b="b"/>
                <a:pathLst>
                  <a:path w="81" h="250">
                    <a:moveTo>
                      <a:pt x="43" y="0"/>
                    </a:moveTo>
                    <a:lnTo>
                      <a:pt x="81" y="243"/>
                    </a:lnTo>
                    <a:lnTo>
                      <a:pt x="39" y="250"/>
                    </a:lnTo>
                    <a:lnTo>
                      <a:pt x="0" y="6"/>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nvGrpSpPr>
            <p:cNvPr id="1458" name="Group 1457">
              <a:extLst>
                <a:ext uri="{FF2B5EF4-FFF2-40B4-BE49-F238E27FC236}">
                  <a16:creationId xmlns:a16="http://schemas.microsoft.com/office/drawing/2014/main" id="{A5CC128E-958C-4C3B-9B5E-38B4904D5CAA}"/>
                </a:ext>
              </a:extLst>
            </p:cNvPr>
            <p:cNvGrpSpPr/>
            <p:nvPr/>
          </p:nvGrpSpPr>
          <p:grpSpPr>
            <a:xfrm>
              <a:off x="6384926" y="4635501"/>
              <a:ext cx="1019175" cy="657225"/>
              <a:chOff x="6384926" y="4635501"/>
              <a:chExt cx="1019175" cy="657225"/>
            </a:xfrm>
            <a:grpFill/>
          </p:grpSpPr>
          <p:sp>
            <p:nvSpPr>
              <p:cNvPr id="1481" name="Freeform 94">
                <a:extLst>
                  <a:ext uri="{FF2B5EF4-FFF2-40B4-BE49-F238E27FC236}">
                    <a16:creationId xmlns:a16="http://schemas.microsoft.com/office/drawing/2014/main" id="{0457E1EB-3899-4E66-AC51-71BA24F75263}"/>
                  </a:ext>
                </a:extLst>
              </p:cNvPr>
              <p:cNvSpPr>
                <a:spLocks/>
              </p:cNvSpPr>
              <p:nvPr/>
            </p:nvSpPr>
            <p:spPr bwMode="auto">
              <a:xfrm>
                <a:off x="6384926" y="5160963"/>
                <a:ext cx="49213" cy="131763"/>
              </a:xfrm>
              <a:custGeom>
                <a:avLst/>
                <a:gdLst>
                  <a:gd name="T0" fmla="*/ 52 w 94"/>
                  <a:gd name="T1" fmla="*/ 250 h 250"/>
                  <a:gd name="T2" fmla="*/ 0 w 94"/>
                  <a:gd name="T3" fmla="*/ 9 h 250"/>
                  <a:gd name="T4" fmla="*/ 41 w 94"/>
                  <a:gd name="T5" fmla="*/ 0 h 250"/>
                  <a:gd name="T6" fmla="*/ 94 w 94"/>
                  <a:gd name="T7" fmla="*/ 241 h 250"/>
                  <a:gd name="T8" fmla="*/ 52 w 94"/>
                  <a:gd name="T9" fmla="*/ 250 h 250"/>
                </a:gdLst>
                <a:ahLst/>
                <a:cxnLst>
                  <a:cxn ang="0">
                    <a:pos x="T0" y="T1"/>
                  </a:cxn>
                  <a:cxn ang="0">
                    <a:pos x="T2" y="T3"/>
                  </a:cxn>
                  <a:cxn ang="0">
                    <a:pos x="T4" y="T5"/>
                  </a:cxn>
                  <a:cxn ang="0">
                    <a:pos x="T6" y="T7"/>
                  </a:cxn>
                  <a:cxn ang="0">
                    <a:pos x="T8" y="T9"/>
                  </a:cxn>
                </a:cxnLst>
                <a:rect l="0" t="0" r="r" b="b"/>
                <a:pathLst>
                  <a:path w="94" h="250">
                    <a:moveTo>
                      <a:pt x="52" y="250"/>
                    </a:moveTo>
                    <a:lnTo>
                      <a:pt x="0" y="9"/>
                    </a:lnTo>
                    <a:lnTo>
                      <a:pt x="41" y="0"/>
                    </a:lnTo>
                    <a:lnTo>
                      <a:pt x="94" y="241"/>
                    </a:lnTo>
                    <a:lnTo>
                      <a:pt x="5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82" name="Freeform 95">
                <a:extLst>
                  <a:ext uri="{FF2B5EF4-FFF2-40B4-BE49-F238E27FC236}">
                    <a16:creationId xmlns:a16="http://schemas.microsoft.com/office/drawing/2014/main" id="{4783BB67-2337-4544-B4E4-1D4BFE5C8967}"/>
                  </a:ext>
                </a:extLst>
              </p:cNvPr>
              <p:cNvSpPr>
                <a:spLocks/>
              </p:cNvSpPr>
              <p:nvPr/>
            </p:nvSpPr>
            <p:spPr bwMode="auto">
              <a:xfrm>
                <a:off x="6426201" y="5153026"/>
                <a:ext cx="52388" cy="131763"/>
              </a:xfrm>
              <a:custGeom>
                <a:avLst/>
                <a:gdLst>
                  <a:gd name="T0" fmla="*/ 57 w 98"/>
                  <a:gd name="T1" fmla="*/ 249 h 249"/>
                  <a:gd name="T2" fmla="*/ 0 w 98"/>
                  <a:gd name="T3" fmla="*/ 10 h 249"/>
                  <a:gd name="T4" fmla="*/ 41 w 98"/>
                  <a:gd name="T5" fmla="*/ 0 h 249"/>
                  <a:gd name="T6" fmla="*/ 98 w 98"/>
                  <a:gd name="T7" fmla="*/ 239 h 249"/>
                  <a:gd name="T8" fmla="*/ 57 w 98"/>
                  <a:gd name="T9" fmla="*/ 249 h 249"/>
                </a:gdLst>
                <a:ahLst/>
                <a:cxnLst>
                  <a:cxn ang="0">
                    <a:pos x="T0" y="T1"/>
                  </a:cxn>
                  <a:cxn ang="0">
                    <a:pos x="T2" y="T3"/>
                  </a:cxn>
                  <a:cxn ang="0">
                    <a:pos x="T4" y="T5"/>
                  </a:cxn>
                  <a:cxn ang="0">
                    <a:pos x="T6" y="T7"/>
                  </a:cxn>
                  <a:cxn ang="0">
                    <a:pos x="T8" y="T9"/>
                  </a:cxn>
                </a:cxnLst>
                <a:rect l="0" t="0" r="r" b="b"/>
                <a:pathLst>
                  <a:path w="98" h="249">
                    <a:moveTo>
                      <a:pt x="57" y="249"/>
                    </a:moveTo>
                    <a:lnTo>
                      <a:pt x="0" y="10"/>
                    </a:lnTo>
                    <a:lnTo>
                      <a:pt x="41" y="0"/>
                    </a:lnTo>
                    <a:lnTo>
                      <a:pt x="98" y="239"/>
                    </a:lnTo>
                    <a:lnTo>
                      <a:pt x="57"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83" name="Freeform 96">
                <a:extLst>
                  <a:ext uri="{FF2B5EF4-FFF2-40B4-BE49-F238E27FC236}">
                    <a16:creationId xmlns:a16="http://schemas.microsoft.com/office/drawing/2014/main" id="{04252D5C-F592-4D1A-A309-81251607C666}"/>
                  </a:ext>
                </a:extLst>
              </p:cNvPr>
              <p:cNvSpPr>
                <a:spLocks/>
              </p:cNvSpPr>
              <p:nvPr/>
            </p:nvSpPr>
            <p:spPr bwMode="auto">
              <a:xfrm>
                <a:off x="6467476" y="5141913"/>
                <a:ext cx="55563" cy="131763"/>
              </a:xfrm>
              <a:custGeom>
                <a:avLst/>
                <a:gdLst>
                  <a:gd name="T0" fmla="*/ 64 w 105"/>
                  <a:gd name="T1" fmla="*/ 249 h 249"/>
                  <a:gd name="T2" fmla="*/ 0 w 105"/>
                  <a:gd name="T3" fmla="*/ 12 h 249"/>
                  <a:gd name="T4" fmla="*/ 41 w 105"/>
                  <a:gd name="T5" fmla="*/ 0 h 249"/>
                  <a:gd name="T6" fmla="*/ 105 w 105"/>
                  <a:gd name="T7" fmla="*/ 239 h 249"/>
                  <a:gd name="T8" fmla="*/ 64 w 105"/>
                  <a:gd name="T9" fmla="*/ 249 h 249"/>
                </a:gdLst>
                <a:ahLst/>
                <a:cxnLst>
                  <a:cxn ang="0">
                    <a:pos x="T0" y="T1"/>
                  </a:cxn>
                  <a:cxn ang="0">
                    <a:pos x="T2" y="T3"/>
                  </a:cxn>
                  <a:cxn ang="0">
                    <a:pos x="T4" y="T5"/>
                  </a:cxn>
                  <a:cxn ang="0">
                    <a:pos x="T6" y="T7"/>
                  </a:cxn>
                  <a:cxn ang="0">
                    <a:pos x="T8" y="T9"/>
                  </a:cxn>
                </a:cxnLst>
                <a:rect l="0" t="0" r="r" b="b"/>
                <a:pathLst>
                  <a:path w="105" h="249">
                    <a:moveTo>
                      <a:pt x="64" y="249"/>
                    </a:moveTo>
                    <a:lnTo>
                      <a:pt x="0" y="12"/>
                    </a:lnTo>
                    <a:lnTo>
                      <a:pt x="41" y="0"/>
                    </a:lnTo>
                    <a:lnTo>
                      <a:pt x="105" y="239"/>
                    </a:lnTo>
                    <a:lnTo>
                      <a:pt x="64"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84" name="Freeform 97">
                <a:extLst>
                  <a:ext uri="{FF2B5EF4-FFF2-40B4-BE49-F238E27FC236}">
                    <a16:creationId xmlns:a16="http://schemas.microsoft.com/office/drawing/2014/main" id="{C0260CBB-C0E4-44CA-A3D5-10180AF79CD3}"/>
                  </a:ext>
                </a:extLst>
              </p:cNvPr>
              <p:cNvSpPr>
                <a:spLocks/>
              </p:cNvSpPr>
              <p:nvPr/>
            </p:nvSpPr>
            <p:spPr bwMode="auto">
              <a:xfrm>
                <a:off x="6508751" y="5130801"/>
                <a:ext cx="58738" cy="131763"/>
              </a:xfrm>
              <a:custGeom>
                <a:avLst/>
                <a:gdLst>
                  <a:gd name="T0" fmla="*/ 70 w 111"/>
                  <a:gd name="T1" fmla="*/ 248 h 248"/>
                  <a:gd name="T2" fmla="*/ 0 w 111"/>
                  <a:gd name="T3" fmla="*/ 11 h 248"/>
                  <a:gd name="T4" fmla="*/ 41 w 111"/>
                  <a:gd name="T5" fmla="*/ 0 h 248"/>
                  <a:gd name="T6" fmla="*/ 111 w 111"/>
                  <a:gd name="T7" fmla="*/ 236 h 248"/>
                  <a:gd name="T8" fmla="*/ 70 w 111"/>
                  <a:gd name="T9" fmla="*/ 248 h 248"/>
                </a:gdLst>
                <a:ahLst/>
                <a:cxnLst>
                  <a:cxn ang="0">
                    <a:pos x="T0" y="T1"/>
                  </a:cxn>
                  <a:cxn ang="0">
                    <a:pos x="T2" y="T3"/>
                  </a:cxn>
                  <a:cxn ang="0">
                    <a:pos x="T4" y="T5"/>
                  </a:cxn>
                  <a:cxn ang="0">
                    <a:pos x="T6" y="T7"/>
                  </a:cxn>
                  <a:cxn ang="0">
                    <a:pos x="T8" y="T9"/>
                  </a:cxn>
                </a:cxnLst>
                <a:rect l="0" t="0" r="r" b="b"/>
                <a:pathLst>
                  <a:path w="111" h="248">
                    <a:moveTo>
                      <a:pt x="70" y="248"/>
                    </a:moveTo>
                    <a:lnTo>
                      <a:pt x="0" y="11"/>
                    </a:lnTo>
                    <a:lnTo>
                      <a:pt x="41" y="0"/>
                    </a:lnTo>
                    <a:lnTo>
                      <a:pt x="111" y="236"/>
                    </a:lnTo>
                    <a:lnTo>
                      <a:pt x="7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85" name="Freeform 98">
                <a:extLst>
                  <a:ext uri="{FF2B5EF4-FFF2-40B4-BE49-F238E27FC236}">
                    <a16:creationId xmlns:a16="http://schemas.microsoft.com/office/drawing/2014/main" id="{8B88C324-43B3-458B-A50A-337B46D616E6}"/>
                  </a:ext>
                </a:extLst>
              </p:cNvPr>
              <p:cNvSpPr>
                <a:spLocks/>
              </p:cNvSpPr>
              <p:nvPr/>
            </p:nvSpPr>
            <p:spPr bwMode="auto">
              <a:xfrm>
                <a:off x="6548438" y="5119688"/>
                <a:ext cx="61913" cy="130175"/>
              </a:xfrm>
              <a:custGeom>
                <a:avLst/>
                <a:gdLst>
                  <a:gd name="T0" fmla="*/ 75 w 116"/>
                  <a:gd name="T1" fmla="*/ 247 h 247"/>
                  <a:gd name="T2" fmla="*/ 0 w 116"/>
                  <a:gd name="T3" fmla="*/ 13 h 247"/>
                  <a:gd name="T4" fmla="*/ 41 w 116"/>
                  <a:gd name="T5" fmla="*/ 0 h 247"/>
                  <a:gd name="T6" fmla="*/ 116 w 116"/>
                  <a:gd name="T7" fmla="*/ 233 h 247"/>
                  <a:gd name="T8" fmla="*/ 75 w 116"/>
                  <a:gd name="T9" fmla="*/ 247 h 247"/>
                </a:gdLst>
                <a:ahLst/>
                <a:cxnLst>
                  <a:cxn ang="0">
                    <a:pos x="T0" y="T1"/>
                  </a:cxn>
                  <a:cxn ang="0">
                    <a:pos x="T2" y="T3"/>
                  </a:cxn>
                  <a:cxn ang="0">
                    <a:pos x="T4" y="T5"/>
                  </a:cxn>
                  <a:cxn ang="0">
                    <a:pos x="T6" y="T7"/>
                  </a:cxn>
                  <a:cxn ang="0">
                    <a:pos x="T8" y="T9"/>
                  </a:cxn>
                </a:cxnLst>
                <a:rect l="0" t="0" r="r" b="b"/>
                <a:pathLst>
                  <a:path w="116" h="247">
                    <a:moveTo>
                      <a:pt x="75" y="247"/>
                    </a:moveTo>
                    <a:lnTo>
                      <a:pt x="0" y="13"/>
                    </a:lnTo>
                    <a:lnTo>
                      <a:pt x="41" y="0"/>
                    </a:lnTo>
                    <a:lnTo>
                      <a:pt x="116" y="233"/>
                    </a:lnTo>
                    <a:lnTo>
                      <a:pt x="75"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86" name="Freeform 99">
                <a:extLst>
                  <a:ext uri="{FF2B5EF4-FFF2-40B4-BE49-F238E27FC236}">
                    <a16:creationId xmlns:a16="http://schemas.microsoft.com/office/drawing/2014/main" id="{DF2E9D4A-7C02-49F1-8EB4-35D67C2F4D78}"/>
                  </a:ext>
                </a:extLst>
              </p:cNvPr>
              <p:cNvSpPr>
                <a:spLocks/>
              </p:cNvSpPr>
              <p:nvPr/>
            </p:nvSpPr>
            <p:spPr bwMode="auto">
              <a:xfrm>
                <a:off x="6589713" y="5105401"/>
                <a:ext cx="63500" cy="130175"/>
              </a:xfrm>
              <a:custGeom>
                <a:avLst/>
                <a:gdLst>
                  <a:gd name="T0" fmla="*/ 82 w 122"/>
                  <a:gd name="T1" fmla="*/ 247 h 247"/>
                  <a:gd name="T2" fmla="*/ 0 w 122"/>
                  <a:gd name="T3" fmla="*/ 16 h 247"/>
                  <a:gd name="T4" fmla="*/ 40 w 122"/>
                  <a:gd name="T5" fmla="*/ 0 h 247"/>
                  <a:gd name="T6" fmla="*/ 122 w 122"/>
                  <a:gd name="T7" fmla="*/ 232 h 247"/>
                  <a:gd name="T8" fmla="*/ 82 w 122"/>
                  <a:gd name="T9" fmla="*/ 247 h 247"/>
                </a:gdLst>
                <a:ahLst/>
                <a:cxnLst>
                  <a:cxn ang="0">
                    <a:pos x="T0" y="T1"/>
                  </a:cxn>
                  <a:cxn ang="0">
                    <a:pos x="T2" y="T3"/>
                  </a:cxn>
                  <a:cxn ang="0">
                    <a:pos x="T4" y="T5"/>
                  </a:cxn>
                  <a:cxn ang="0">
                    <a:pos x="T6" y="T7"/>
                  </a:cxn>
                  <a:cxn ang="0">
                    <a:pos x="T8" y="T9"/>
                  </a:cxn>
                </a:cxnLst>
                <a:rect l="0" t="0" r="r" b="b"/>
                <a:pathLst>
                  <a:path w="122" h="247">
                    <a:moveTo>
                      <a:pt x="82" y="247"/>
                    </a:moveTo>
                    <a:lnTo>
                      <a:pt x="0" y="16"/>
                    </a:lnTo>
                    <a:lnTo>
                      <a:pt x="40" y="0"/>
                    </a:lnTo>
                    <a:lnTo>
                      <a:pt x="122" y="232"/>
                    </a:lnTo>
                    <a:lnTo>
                      <a:pt x="82"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87" name="Freeform 100">
                <a:extLst>
                  <a:ext uri="{FF2B5EF4-FFF2-40B4-BE49-F238E27FC236}">
                    <a16:creationId xmlns:a16="http://schemas.microsoft.com/office/drawing/2014/main" id="{85BD469D-14F2-4937-A302-EC1F8C3DABE4}"/>
                  </a:ext>
                </a:extLst>
              </p:cNvPr>
              <p:cNvSpPr>
                <a:spLocks/>
              </p:cNvSpPr>
              <p:nvPr/>
            </p:nvSpPr>
            <p:spPr bwMode="auto">
              <a:xfrm>
                <a:off x="6629401" y="5091113"/>
                <a:ext cx="68263" cy="130175"/>
              </a:xfrm>
              <a:custGeom>
                <a:avLst/>
                <a:gdLst>
                  <a:gd name="T0" fmla="*/ 87 w 128"/>
                  <a:gd name="T1" fmla="*/ 246 h 246"/>
                  <a:gd name="T2" fmla="*/ 0 w 128"/>
                  <a:gd name="T3" fmla="*/ 16 h 246"/>
                  <a:gd name="T4" fmla="*/ 40 w 128"/>
                  <a:gd name="T5" fmla="*/ 0 h 246"/>
                  <a:gd name="T6" fmla="*/ 128 w 128"/>
                  <a:gd name="T7" fmla="*/ 231 h 246"/>
                  <a:gd name="T8" fmla="*/ 87 w 128"/>
                  <a:gd name="T9" fmla="*/ 246 h 246"/>
                </a:gdLst>
                <a:ahLst/>
                <a:cxnLst>
                  <a:cxn ang="0">
                    <a:pos x="T0" y="T1"/>
                  </a:cxn>
                  <a:cxn ang="0">
                    <a:pos x="T2" y="T3"/>
                  </a:cxn>
                  <a:cxn ang="0">
                    <a:pos x="T4" y="T5"/>
                  </a:cxn>
                  <a:cxn ang="0">
                    <a:pos x="T6" y="T7"/>
                  </a:cxn>
                  <a:cxn ang="0">
                    <a:pos x="T8" y="T9"/>
                  </a:cxn>
                </a:cxnLst>
                <a:rect l="0" t="0" r="r" b="b"/>
                <a:pathLst>
                  <a:path w="128" h="246">
                    <a:moveTo>
                      <a:pt x="87" y="246"/>
                    </a:moveTo>
                    <a:lnTo>
                      <a:pt x="0" y="16"/>
                    </a:lnTo>
                    <a:lnTo>
                      <a:pt x="40" y="0"/>
                    </a:lnTo>
                    <a:lnTo>
                      <a:pt x="128" y="231"/>
                    </a:lnTo>
                    <a:lnTo>
                      <a:pt x="87"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88" name="Freeform 101">
                <a:extLst>
                  <a:ext uri="{FF2B5EF4-FFF2-40B4-BE49-F238E27FC236}">
                    <a16:creationId xmlns:a16="http://schemas.microsoft.com/office/drawing/2014/main" id="{C3C1054A-0F0E-4986-B6C7-740813DBA998}"/>
                  </a:ext>
                </a:extLst>
              </p:cNvPr>
              <p:cNvSpPr>
                <a:spLocks/>
              </p:cNvSpPr>
              <p:nvPr/>
            </p:nvSpPr>
            <p:spPr bwMode="auto">
              <a:xfrm>
                <a:off x="6669088" y="5076826"/>
                <a:ext cx="69850" cy="128588"/>
              </a:xfrm>
              <a:custGeom>
                <a:avLst/>
                <a:gdLst>
                  <a:gd name="T0" fmla="*/ 95 w 134"/>
                  <a:gd name="T1" fmla="*/ 244 h 244"/>
                  <a:gd name="T2" fmla="*/ 0 w 134"/>
                  <a:gd name="T3" fmla="*/ 17 h 244"/>
                  <a:gd name="T4" fmla="*/ 40 w 134"/>
                  <a:gd name="T5" fmla="*/ 0 h 244"/>
                  <a:gd name="T6" fmla="*/ 134 w 134"/>
                  <a:gd name="T7" fmla="*/ 227 h 244"/>
                  <a:gd name="T8" fmla="*/ 95 w 134"/>
                  <a:gd name="T9" fmla="*/ 244 h 244"/>
                </a:gdLst>
                <a:ahLst/>
                <a:cxnLst>
                  <a:cxn ang="0">
                    <a:pos x="T0" y="T1"/>
                  </a:cxn>
                  <a:cxn ang="0">
                    <a:pos x="T2" y="T3"/>
                  </a:cxn>
                  <a:cxn ang="0">
                    <a:pos x="T4" y="T5"/>
                  </a:cxn>
                  <a:cxn ang="0">
                    <a:pos x="T6" y="T7"/>
                  </a:cxn>
                  <a:cxn ang="0">
                    <a:pos x="T8" y="T9"/>
                  </a:cxn>
                </a:cxnLst>
                <a:rect l="0" t="0" r="r" b="b"/>
                <a:pathLst>
                  <a:path w="134" h="244">
                    <a:moveTo>
                      <a:pt x="95" y="244"/>
                    </a:moveTo>
                    <a:lnTo>
                      <a:pt x="0" y="17"/>
                    </a:lnTo>
                    <a:lnTo>
                      <a:pt x="40" y="0"/>
                    </a:lnTo>
                    <a:lnTo>
                      <a:pt x="134" y="227"/>
                    </a:lnTo>
                    <a:lnTo>
                      <a:pt x="95"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89" name="Freeform 102">
                <a:extLst>
                  <a:ext uri="{FF2B5EF4-FFF2-40B4-BE49-F238E27FC236}">
                    <a16:creationId xmlns:a16="http://schemas.microsoft.com/office/drawing/2014/main" id="{1AA73469-4B4A-4EDC-9A0F-EFE736E585FB}"/>
                  </a:ext>
                </a:extLst>
              </p:cNvPr>
              <p:cNvSpPr>
                <a:spLocks/>
              </p:cNvSpPr>
              <p:nvPr/>
            </p:nvSpPr>
            <p:spPr bwMode="auto">
              <a:xfrm>
                <a:off x="6708776" y="5059363"/>
                <a:ext cx="73025" cy="128588"/>
              </a:xfrm>
              <a:custGeom>
                <a:avLst/>
                <a:gdLst>
                  <a:gd name="T0" fmla="*/ 100 w 139"/>
                  <a:gd name="T1" fmla="*/ 243 h 243"/>
                  <a:gd name="T2" fmla="*/ 0 w 139"/>
                  <a:gd name="T3" fmla="*/ 18 h 243"/>
                  <a:gd name="T4" fmla="*/ 39 w 139"/>
                  <a:gd name="T5" fmla="*/ 0 h 243"/>
                  <a:gd name="T6" fmla="*/ 139 w 139"/>
                  <a:gd name="T7" fmla="*/ 226 h 243"/>
                  <a:gd name="T8" fmla="*/ 100 w 139"/>
                  <a:gd name="T9" fmla="*/ 243 h 243"/>
                </a:gdLst>
                <a:ahLst/>
                <a:cxnLst>
                  <a:cxn ang="0">
                    <a:pos x="T0" y="T1"/>
                  </a:cxn>
                  <a:cxn ang="0">
                    <a:pos x="T2" y="T3"/>
                  </a:cxn>
                  <a:cxn ang="0">
                    <a:pos x="T4" y="T5"/>
                  </a:cxn>
                  <a:cxn ang="0">
                    <a:pos x="T6" y="T7"/>
                  </a:cxn>
                  <a:cxn ang="0">
                    <a:pos x="T8" y="T9"/>
                  </a:cxn>
                </a:cxnLst>
                <a:rect l="0" t="0" r="r" b="b"/>
                <a:pathLst>
                  <a:path w="139" h="243">
                    <a:moveTo>
                      <a:pt x="100" y="243"/>
                    </a:moveTo>
                    <a:lnTo>
                      <a:pt x="0" y="18"/>
                    </a:lnTo>
                    <a:lnTo>
                      <a:pt x="39" y="0"/>
                    </a:lnTo>
                    <a:lnTo>
                      <a:pt x="139" y="226"/>
                    </a:lnTo>
                    <a:lnTo>
                      <a:pt x="100"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0" name="Freeform 103">
                <a:extLst>
                  <a:ext uri="{FF2B5EF4-FFF2-40B4-BE49-F238E27FC236}">
                    <a16:creationId xmlns:a16="http://schemas.microsoft.com/office/drawing/2014/main" id="{6137CC28-7023-45A4-943F-53C99707C6FE}"/>
                  </a:ext>
                </a:extLst>
              </p:cNvPr>
              <p:cNvSpPr>
                <a:spLocks/>
              </p:cNvSpPr>
              <p:nvPr/>
            </p:nvSpPr>
            <p:spPr bwMode="auto">
              <a:xfrm>
                <a:off x="6746876" y="5041901"/>
                <a:ext cx="76200" cy="128588"/>
              </a:xfrm>
              <a:custGeom>
                <a:avLst/>
                <a:gdLst>
                  <a:gd name="T0" fmla="*/ 105 w 143"/>
                  <a:gd name="T1" fmla="*/ 241 h 241"/>
                  <a:gd name="T2" fmla="*/ 0 w 143"/>
                  <a:gd name="T3" fmla="*/ 19 h 241"/>
                  <a:gd name="T4" fmla="*/ 38 w 143"/>
                  <a:gd name="T5" fmla="*/ 0 h 241"/>
                  <a:gd name="T6" fmla="*/ 143 w 143"/>
                  <a:gd name="T7" fmla="*/ 222 h 241"/>
                  <a:gd name="T8" fmla="*/ 105 w 143"/>
                  <a:gd name="T9" fmla="*/ 241 h 241"/>
                </a:gdLst>
                <a:ahLst/>
                <a:cxnLst>
                  <a:cxn ang="0">
                    <a:pos x="T0" y="T1"/>
                  </a:cxn>
                  <a:cxn ang="0">
                    <a:pos x="T2" y="T3"/>
                  </a:cxn>
                  <a:cxn ang="0">
                    <a:pos x="T4" y="T5"/>
                  </a:cxn>
                  <a:cxn ang="0">
                    <a:pos x="T6" y="T7"/>
                  </a:cxn>
                  <a:cxn ang="0">
                    <a:pos x="T8" y="T9"/>
                  </a:cxn>
                </a:cxnLst>
                <a:rect l="0" t="0" r="r" b="b"/>
                <a:pathLst>
                  <a:path w="143" h="241">
                    <a:moveTo>
                      <a:pt x="105" y="241"/>
                    </a:moveTo>
                    <a:lnTo>
                      <a:pt x="0" y="19"/>
                    </a:lnTo>
                    <a:lnTo>
                      <a:pt x="38" y="0"/>
                    </a:lnTo>
                    <a:lnTo>
                      <a:pt x="143" y="222"/>
                    </a:lnTo>
                    <a:lnTo>
                      <a:pt x="105"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1" name="Freeform 104">
                <a:extLst>
                  <a:ext uri="{FF2B5EF4-FFF2-40B4-BE49-F238E27FC236}">
                    <a16:creationId xmlns:a16="http://schemas.microsoft.com/office/drawing/2014/main" id="{C870A651-D143-4A57-9E68-31F4D6496A99}"/>
                  </a:ext>
                </a:extLst>
              </p:cNvPr>
              <p:cNvSpPr>
                <a:spLocks/>
              </p:cNvSpPr>
              <p:nvPr/>
            </p:nvSpPr>
            <p:spPr bwMode="auto">
              <a:xfrm>
                <a:off x="6784976" y="5024438"/>
                <a:ext cx="79375" cy="125413"/>
              </a:xfrm>
              <a:custGeom>
                <a:avLst/>
                <a:gdLst>
                  <a:gd name="T0" fmla="*/ 111 w 150"/>
                  <a:gd name="T1" fmla="*/ 239 h 239"/>
                  <a:gd name="T2" fmla="*/ 0 w 150"/>
                  <a:gd name="T3" fmla="*/ 20 h 239"/>
                  <a:gd name="T4" fmla="*/ 38 w 150"/>
                  <a:gd name="T5" fmla="*/ 0 h 239"/>
                  <a:gd name="T6" fmla="*/ 150 w 150"/>
                  <a:gd name="T7" fmla="*/ 219 h 239"/>
                  <a:gd name="T8" fmla="*/ 111 w 150"/>
                  <a:gd name="T9" fmla="*/ 239 h 239"/>
                </a:gdLst>
                <a:ahLst/>
                <a:cxnLst>
                  <a:cxn ang="0">
                    <a:pos x="T0" y="T1"/>
                  </a:cxn>
                  <a:cxn ang="0">
                    <a:pos x="T2" y="T3"/>
                  </a:cxn>
                  <a:cxn ang="0">
                    <a:pos x="T4" y="T5"/>
                  </a:cxn>
                  <a:cxn ang="0">
                    <a:pos x="T6" y="T7"/>
                  </a:cxn>
                  <a:cxn ang="0">
                    <a:pos x="T8" y="T9"/>
                  </a:cxn>
                </a:cxnLst>
                <a:rect l="0" t="0" r="r" b="b"/>
                <a:pathLst>
                  <a:path w="150" h="239">
                    <a:moveTo>
                      <a:pt x="111" y="239"/>
                    </a:moveTo>
                    <a:lnTo>
                      <a:pt x="0" y="20"/>
                    </a:lnTo>
                    <a:lnTo>
                      <a:pt x="38" y="0"/>
                    </a:lnTo>
                    <a:lnTo>
                      <a:pt x="150" y="219"/>
                    </a:lnTo>
                    <a:lnTo>
                      <a:pt x="111"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2" name="Freeform 105">
                <a:extLst>
                  <a:ext uri="{FF2B5EF4-FFF2-40B4-BE49-F238E27FC236}">
                    <a16:creationId xmlns:a16="http://schemas.microsoft.com/office/drawing/2014/main" id="{75B5B306-41A9-405D-864A-987857A4AE9D}"/>
                  </a:ext>
                </a:extLst>
              </p:cNvPr>
              <p:cNvSpPr>
                <a:spLocks/>
              </p:cNvSpPr>
              <p:nvPr/>
            </p:nvSpPr>
            <p:spPr bwMode="auto">
              <a:xfrm>
                <a:off x="6823076" y="5003801"/>
                <a:ext cx="82550" cy="125413"/>
              </a:xfrm>
              <a:custGeom>
                <a:avLst/>
                <a:gdLst>
                  <a:gd name="T0" fmla="*/ 117 w 156"/>
                  <a:gd name="T1" fmla="*/ 237 h 237"/>
                  <a:gd name="T2" fmla="*/ 0 w 156"/>
                  <a:gd name="T3" fmla="*/ 21 h 237"/>
                  <a:gd name="T4" fmla="*/ 39 w 156"/>
                  <a:gd name="T5" fmla="*/ 0 h 237"/>
                  <a:gd name="T6" fmla="*/ 156 w 156"/>
                  <a:gd name="T7" fmla="*/ 217 h 237"/>
                  <a:gd name="T8" fmla="*/ 117 w 156"/>
                  <a:gd name="T9" fmla="*/ 237 h 237"/>
                </a:gdLst>
                <a:ahLst/>
                <a:cxnLst>
                  <a:cxn ang="0">
                    <a:pos x="T0" y="T1"/>
                  </a:cxn>
                  <a:cxn ang="0">
                    <a:pos x="T2" y="T3"/>
                  </a:cxn>
                  <a:cxn ang="0">
                    <a:pos x="T4" y="T5"/>
                  </a:cxn>
                  <a:cxn ang="0">
                    <a:pos x="T6" y="T7"/>
                  </a:cxn>
                  <a:cxn ang="0">
                    <a:pos x="T8" y="T9"/>
                  </a:cxn>
                </a:cxnLst>
                <a:rect l="0" t="0" r="r" b="b"/>
                <a:pathLst>
                  <a:path w="156" h="237">
                    <a:moveTo>
                      <a:pt x="117" y="237"/>
                    </a:moveTo>
                    <a:lnTo>
                      <a:pt x="0" y="21"/>
                    </a:lnTo>
                    <a:lnTo>
                      <a:pt x="39" y="0"/>
                    </a:lnTo>
                    <a:lnTo>
                      <a:pt x="156" y="217"/>
                    </a:lnTo>
                    <a:lnTo>
                      <a:pt x="117"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3" name="Freeform 106">
                <a:extLst>
                  <a:ext uri="{FF2B5EF4-FFF2-40B4-BE49-F238E27FC236}">
                    <a16:creationId xmlns:a16="http://schemas.microsoft.com/office/drawing/2014/main" id="{CEE7FFB0-4CE4-476F-A49A-40A0BEE4F0DC}"/>
                  </a:ext>
                </a:extLst>
              </p:cNvPr>
              <p:cNvSpPr>
                <a:spLocks/>
              </p:cNvSpPr>
              <p:nvPr/>
            </p:nvSpPr>
            <p:spPr bwMode="auto">
              <a:xfrm>
                <a:off x="6861176" y="4984751"/>
                <a:ext cx="84138" cy="123825"/>
              </a:xfrm>
              <a:custGeom>
                <a:avLst/>
                <a:gdLst>
                  <a:gd name="T0" fmla="*/ 123 w 160"/>
                  <a:gd name="T1" fmla="*/ 234 h 234"/>
                  <a:gd name="T2" fmla="*/ 0 w 160"/>
                  <a:gd name="T3" fmla="*/ 21 h 234"/>
                  <a:gd name="T4" fmla="*/ 37 w 160"/>
                  <a:gd name="T5" fmla="*/ 0 h 234"/>
                  <a:gd name="T6" fmla="*/ 160 w 160"/>
                  <a:gd name="T7" fmla="*/ 212 h 234"/>
                  <a:gd name="T8" fmla="*/ 123 w 160"/>
                  <a:gd name="T9" fmla="*/ 234 h 234"/>
                </a:gdLst>
                <a:ahLst/>
                <a:cxnLst>
                  <a:cxn ang="0">
                    <a:pos x="T0" y="T1"/>
                  </a:cxn>
                  <a:cxn ang="0">
                    <a:pos x="T2" y="T3"/>
                  </a:cxn>
                  <a:cxn ang="0">
                    <a:pos x="T4" y="T5"/>
                  </a:cxn>
                  <a:cxn ang="0">
                    <a:pos x="T6" y="T7"/>
                  </a:cxn>
                  <a:cxn ang="0">
                    <a:pos x="T8" y="T9"/>
                  </a:cxn>
                </a:cxnLst>
                <a:rect l="0" t="0" r="r" b="b"/>
                <a:pathLst>
                  <a:path w="160" h="234">
                    <a:moveTo>
                      <a:pt x="123" y="234"/>
                    </a:moveTo>
                    <a:lnTo>
                      <a:pt x="0" y="21"/>
                    </a:lnTo>
                    <a:lnTo>
                      <a:pt x="37" y="0"/>
                    </a:lnTo>
                    <a:lnTo>
                      <a:pt x="160" y="212"/>
                    </a:lnTo>
                    <a:lnTo>
                      <a:pt x="123"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4" name="Freeform 107">
                <a:extLst>
                  <a:ext uri="{FF2B5EF4-FFF2-40B4-BE49-F238E27FC236}">
                    <a16:creationId xmlns:a16="http://schemas.microsoft.com/office/drawing/2014/main" id="{02E0E3AD-DECD-44DA-AAFF-719C2F07133F}"/>
                  </a:ext>
                </a:extLst>
              </p:cNvPr>
              <p:cNvSpPr>
                <a:spLocks/>
              </p:cNvSpPr>
              <p:nvPr/>
            </p:nvSpPr>
            <p:spPr bwMode="auto">
              <a:xfrm>
                <a:off x="6897688" y="4962526"/>
                <a:ext cx="87313" cy="123825"/>
              </a:xfrm>
              <a:custGeom>
                <a:avLst/>
                <a:gdLst>
                  <a:gd name="T0" fmla="*/ 129 w 164"/>
                  <a:gd name="T1" fmla="*/ 233 h 233"/>
                  <a:gd name="T2" fmla="*/ 0 w 164"/>
                  <a:gd name="T3" fmla="*/ 23 h 233"/>
                  <a:gd name="T4" fmla="*/ 36 w 164"/>
                  <a:gd name="T5" fmla="*/ 0 h 233"/>
                  <a:gd name="T6" fmla="*/ 164 w 164"/>
                  <a:gd name="T7" fmla="*/ 210 h 233"/>
                  <a:gd name="T8" fmla="*/ 129 w 164"/>
                  <a:gd name="T9" fmla="*/ 233 h 233"/>
                </a:gdLst>
                <a:ahLst/>
                <a:cxnLst>
                  <a:cxn ang="0">
                    <a:pos x="T0" y="T1"/>
                  </a:cxn>
                  <a:cxn ang="0">
                    <a:pos x="T2" y="T3"/>
                  </a:cxn>
                  <a:cxn ang="0">
                    <a:pos x="T4" y="T5"/>
                  </a:cxn>
                  <a:cxn ang="0">
                    <a:pos x="T6" y="T7"/>
                  </a:cxn>
                  <a:cxn ang="0">
                    <a:pos x="T8" y="T9"/>
                  </a:cxn>
                </a:cxnLst>
                <a:rect l="0" t="0" r="r" b="b"/>
                <a:pathLst>
                  <a:path w="164" h="233">
                    <a:moveTo>
                      <a:pt x="129" y="233"/>
                    </a:moveTo>
                    <a:lnTo>
                      <a:pt x="0" y="23"/>
                    </a:lnTo>
                    <a:lnTo>
                      <a:pt x="36" y="0"/>
                    </a:lnTo>
                    <a:lnTo>
                      <a:pt x="164" y="210"/>
                    </a:lnTo>
                    <a:lnTo>
                      <a:pt x="12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5" name="Freeform 108">
                <a:extLst>
                  <a:ext uri="{FF2B5EF4-FFF2-40B4-BE49-F238E27FC236}">
                    <a16:creationId xmlns:a16="http://schemas.microsoft.com/office/drawing/2014/main" id="{4A8629D7-B69F-4501-9E31-58966F3EFE4F}"/>
                  </a:ext>
                </a:extLst>
              </p:cNvPr>
              <p:cNvSpPr>
                <a:spLocks/>
              </p:cNvSpPr>
              <p:nvPr/>
            </p:nvSpPr>
            <p:spPr bwMode="auto">
              <a:xfrm>
                <a:off x="6934201" y="4940301"/>
                <a:ext cx="88900" cy="122238"/>
              </a:xfrm>
              <a:custGeom>
                <a:avLst/>
                <a:gdLst>
                  <a:gd name="T0" fmla="*/ 132 w 167"/>
                  <a:gd name="T1" fmla="*/ 231 h 231"/>
                  <a:gd name="T2" fmla="*/ 0 w 167"/>
                  <a:gd name="T3" fmla="*/ 25 h 231"/>
                  <a:gd name="T4" fmla="*/ 36 w 167"/>
                  <a:gd name="T5" fmla="*/ 0 h 231"/>
                  <a:gd name="T6" fmla="*/ 167 w 167"/>
                  <a:gd name="T7" fmla="*/ 207 h 231"/>
                  <a:gd name="T8" fmla="*/ 132 w 167"/>
                  <a:gd name="T9" fmla="*/ 231 h 231"/>
                </a:gdLst>
                <a:ahLst/>
                <a:cxnLst>
                  <a:cxn ang="0">
                    <a:pos x="T0" y="T1"/>
                  </a:cxn>
                  <a:cxn ang="0">
                    <a:pos x="T2" y="T3"/>
                  </a:cxn>
                  <a:cxn ang="0">
                    <a:pos x="T4" y="T5"/>
                  </a:cxn>
                  <a:cxn ang="0">
                    <a:pos x="T6" y="T7"/>
                  </a:cxn>
                  <a:cxn ang="0">
                    <a:pos x="T8" y="T9"/>
                  </a:cxn>
                </a:cxnLst>
                <a:rect l="0" t="0" r="r" b="b"/>
                <a:pathLst>
                  <a:path w="167" h="231">
                    <a:moveTo>
                      <a:pt x="132" y="231"/>
                    </a:moveTo>
                    <a:lnTo>
                      <a:pt x="0" y="25"/>
                    </a:lnTo>
                    <a:lnTo>
                      <a:pt x="36" y="0"/>
                    </a:lnTo>
                    <a:lnTo>
                      <a:pt x="167" y="207"/>
                    </a:lnTo>
                    <a:lnTo>
                      <a:pt x="132"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6" name="Freeform 109">
                <a:extLst>
                  <a:ext uri="{FF2B5EF4-FFF2-40B4-BE49-F238E27FC236}">
                    <a16:creationId xmlns:a16="http://schemas.microsoft.com/office/drawing/2014/main" id="{7E4B370D-1131-4306-B6CE-3F20BDE2FB16}"/>
                  </a:ext>
                </a:extLst>
              </p:cNvPr>
              <p:cNvSpPr>
                <a:spLocks/>
              </p:cNvSpPr>
              <p:nvPr/>
            </p:nvSpPr>
            <p:spPr bwMode="auto">
              <a:xfrm>
                <a:off x="6969126" y="4916488"/>
                <a:ext cx="93663" cy="120650"/>
              </a:xfrm>
              <a:custGeom>
                <a:avLst/>
                <a:gdLst>
                  <a:gd name="T0" fmla="*/ 139 w 175"/>
                  <a:gd name="T1" fmla="*/ 227 h 227"/>
                  <a:gd name="T2" fmla="*/ 0 w 175"/>
                  <a:gd name="T3" fmla="*/ 24 h 227"/>
                  <a:gd name="T4" fmla="*/ 36 w 175"/>
                  <a:gd name="T5" fmla="*/ 0 h 227"/>
                  <a:gd name="T6" fmla="*/ 175 w 175"/>
                  <a:gd name="T7" fmla="*/ 202 h 227"/>
                  <a:gd name="T8" fmla="*/ 139 w 175"/>
                  <a:gd name="T9" fmla="*/ 227 h 227"/>
                </a:gdLst>
                <a:ahLst/>
                <a:cxnLst>
                  <a:cxn ang="0">
                    <a:pos x="T0" y="T1"/>
                  </a:cxn>
                  <a:cxn ang="0">
                    <a:pos x="T2" y="T3"/>
                  </a:cxn>
                  <a:cxn ang="0">
                    <a:pos x="T4" y="T5"/>
                  </a:cxn>
                  <a:cxn ang="0">
                    <a:pos x="T6" y="T7"/>
                  </a:cxn>
                  <a:cxn ang="0">
                    <a:pos x="T8" y="T9"/>
                  </a:cxn>
                </a:cxnLst>
                <a:rect l="0" t="0" r="r" b="b"/>
                <a:pathLst>
                  <a:path w="175" h="227">
                    <a:moveTo>
                      <a:pt x="139" y="227"/>
                    </a:moveTo>
                    <a:lnTo>
                      <a:pt x="0" y="24"/>
                    </a:lnTo>
                    <a:lnTo>
                      <a:pt x="36" y="0"/>
                    </a:lnTo>
                    <a:lnTo>
                      <a:pt x="175" y="202"/>
                    </a:lnTo>
                    <a:lnTo>
                      <a:pt x="139"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7" name="Freeform 110">
                <a:extLst>
                  <a:ext uri="{FF2B5EF4-FFF2-40B4-BE49-F238E27FC236}">
                    <a16:creationId xmlns:a16="http://schemas.microsoft.com/office/drawing/2014/main" id="{50FD058E-508D-443F-86D4-83174798558A}"/>
                  </a:ext>
                </a:extLst>
              </p:cNvPr>
              <p:cNvSpPr>
                <a:spLocks/>
              </p:cNvSpPr>
              <p:nvPr/>
            </p:nvSpPr>
            <p:spPr bwMode="auto">
              <a:xfrm>
                <a:off x="7005638" y="4892676"/>
                <a:ext cx="93663" cy="119063"/>
              </a:xfrm>
              <a:custGeom>
                <a:avLst/>
                <a:gdLst>
                  <a:gd name="T0" fmla="*/ 143 w 178"/>
                  <a:gd name="T1" fmla="*/ 224 h 224"/>
                  <a:gd name="T2" fmla="*/ 0 w 178"/>
                  <a:gd name="T3" fmla="*/ 25 h 224"/>
                  <a:gd name="T4" fmla="*/ 34 w 178"/>
                  <a:gd name="T5" fmla="*/ 0 h 224"/>
                  <a:gd name="T6" fmla="*/ 178 w 178"/>
                  <a:gd name="T7" fmla="*/ 198 h 224"/>
                  <a:gd name="T8" fmla="*/ 143 w 178"/>
                  <a:gd name="T9" fmla="*/ 224 h 224"/>
                </a:gdLst>
                <a:ahLst/>
                <a:cxnLst>
                  <a:cxn ang="0">
                    <a:pos x="T0" y="T1"/>
                  </a:cxn>
                  <a:cxn ang="0">
                    <a:pos x="T2" y="T3"/>
                  </a:cxn>
                  <a:cxn ang="0">
                    <a:pos x="T4" y="T5"/>
                  </a:cxn>
                  <a:cxn ang="0">
                    <a:pos x="T6" y="T7"/>
                  </a:cxn>
                  <a:cxn ang="0">
                    <a:pos x="T8" y="T9"/>
                  </a:cxn>
                </a:cxnLst>
                <a:rect l="0" t="0" r="r" b="b"/>
                <a:pathLst>
                  <a:path w="178" h="224">
                    <a:moveTo>
                      <a:pt x="143" y="224"/>
                    </a:moveTo>
                    <a:lnTo>
                      <a:pt x="0" y="25"/>
                    </a:lnTo>
                    <a:lnTo>
                      <a:pt x="34" y="0"/>
                    </a:lnTo>
                    <a:lnTo>
                      <a:pt x="178" y="198"/>
                    </a:lnTo>
                    <a:lnTo>
                      <a:pt x="14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8" name="Freeform 114">
                <a:extLst>
                  <a:ext uri="{FF2B5EF4-FFF2-40B4-BE49-F238E27FC236}">
                    <a16:creationId xmlns:a16="http://schemas.microsoft.com/office/drawing/2014/main" id="{C6F31BAB-4248-4C53-B71B-24706235DE2C}"/>
                  </a:ext>
                </a:extLst>
              </p:cNvPr>
              <p:cNvSpPr>
                <a:spLocks/>
              </p:cNvSpPr>
              <p:nvPr/>
            </p:nvSpPr>
            <p:spPr bwMode="auto">
              <a:xfrm>
                <a:off x="7138988" y="4786313"/>
                <a:ext cx="103188" cy="112713"/>
              </a:xfrm>
              <a:custGeom>
                <a:avLst/>
                <a:gdLst>
                  <a:gd name="T0" fmla="*/ 164 w 194"/>
                  <a:gd name="T1" fmla="*/ 211 h 211"/>
                  <a:gd name="T2" fmla="*/ 0 w 194"/>
                  <a:gd name="T3" fmla="*/ 28 h 211"/>
                  <a:gd name="T4" fmla="*/ 32 w 194"/>
                  <a:gd name="T5" fmla="*/ 0 h 211"/>
                  <a:gd name="T6" fmla="*/ 194 w 194"/>
                  <a:gd name="T7" fmla="*/ 182 h 211"/>
                  <a:gd name="T8" fmla="*/ 164 w 194"/>
                  <a:gd name="T9" fmla="*/ 211 h 211"/>
                </a:gdLst>
                <a:ahLst/>
                <a:cxnLst>
                  <a:cxn ang="0">
                    <a:pos x="T0" y="T1"/>
                  </a:cxn>
                  <a:cxn ang="0">
                    <a:pos x="T2" y="T3"/>
                  </a:cxn>
                  <a:cxn ang="0">
                    <a:pos x="T4" y="T5"/>
                  </a:cxn>
                  <a:cxn ang="0">
                    <a:pos x="T6" y="T7"/>
                  </a:cxn>
                  <a:cxn ang="0">
                    <a:pos x="T8" y="T9"/>
                  </a:cxn>
                </a:cxnLst>
                <a:rect l="0" t="0" r="r" b="b"/>
                <a:pathLst>
                  <a:path w="194" h="211">
                    <a:moveTo>
                      <a:pt x="164" y="211"/>
                    </a:moveTo>
                    <a:lnTo>
                      <a:pt x="0" y="28"/>
                    </a:lnTo>
                    <a:lnTo>
                      <a:pt x="32" y="0"/>
                    </a:lnTo>
                    <a:lnTo>
                      <a:pt x="194" y="182"/>
                    </a:lnTo>
                    <a:lnTo>
                      <a:pt x="164"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99" name="Freeform 115">
                <a:extLst>
                  <a:ext uri="{FF2B5EF4-FFF2-40B4-BE49-F238E27FC236}">
                    <a16:creationId xmlns:a16="http://schemas.microsoft.com/office/drawing/2014/main" id="{FDE7E9AD-E5EE-4419-9F09-7D5151FD2F13}"/>
                  </a:ext>
                </a:extLst>
              </p:cNvPr>
              <p:cNvSpPr>
                <a:spLocks/>
              </p:cNvSpPr>
              <p:nvPr/>
            </p:nvSpPr>
            <p:spPr bwMode="auto">
              <a:xfrm>
                <a:off x="7170738" y="4757738"/>
                <a:ext cx="104775" cy="111125"/>
              </a:xfrm>
              <a:custGeom>
                <a:avLst/>
                <a:gdLst>
                  <a:gd name="T0" fmla="*/ 168 w 198"/>
                  <a:gd name="T1" fmla="*/ 209 h 209"/>
                  <a:gd name="T2" fmla="*/ 0 w 198"/>
                  <a:gd name="T3" fmla="*/ 30 h 209"/>
                  <a:gd name="T4" fmla="*/ 31 w 198"/>
                  <a:gd name="T5" fmla="*/ 0 h 209"/>
                  <a:gd name="T6" fmla="*/ 198 w 198"/>
                  <a:gd name="T7" fmla="*/ 178 h 209"/>
                  <a:gd name="T8" fmla="*/ 168 w 198"/>
                  <a:gd name="T9" fmla="*/ 209 h 209"/>
                </a:gdLst>
                <a:ahLst/>
                <a:cxnLst>
                  <a:cxn ang="0">
                    <a:pos x="T0" y="T1"/>
                  </a:cxn>
                  <a:cxn ang="0">
                    <a:pos x="T2" y="T3"/>
                  </a:cxn>
                  <a:cxn ang="0">
                    <a:pos x="T4" y="T5"/>
                  </a:cxn>
                  <a:cxn ang="0">
                    <a:pos x="T6" y="T7"/>
                  </a:cxn>
                  <a:cxn ang="0">
                    <a:pos x="T8" y="T9"/>
                  </a:cxn>
                </a:cxnLst>
                <a:rect l="0" t="0" r="r" b="b"/>
                <a:pathLst>
                  <a:path w="198" h="209">
                    <a:moveTo>
                      <a:pt x="168" y="209"/>
                    </a:moveTo>
                    <a:lnTo>
                      <a:pt x="0" y="30"/>
                    </a:lnTo>
                    <a:lnTo>
                      <a:pt x="31" y="0"/>
                    </a:lnTo>
                    <a:lnTo>
                      <a:pt x="198" y="178"/>
                    </a:lnTo>
                    <a:lnTo>
                      <a:pt x="168"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00" name="Freeform 116">
                <a:extLst>
                  <a:ext uri="{FF2B5EF4-FFF2-40B4-BE49-F238E27FC236}">
                    <a16:creationId xmlns:a16="http://schemas.microsoft.com/office/drawing/2014/main" id="{D4A1547A-622B-47D3-9BFD-22EFB5BE1308}"/>
                  </a:ext>
                </a:extLst>
              </p:cNvPr>
              <p:cNvSpPr>
                <a:spLocks/>
              </p:cNvSpPr>
              <p:nvPr/>
            </p:nvSpPr>
            <p:spPr bwMode="auto">
              <a:xfrm>
                <a:off x="7202488" y="4729163"/>
                <a:ext cx="106363" cy="106363"/>
              </a:xfrm>
              <a:custGeom>
                <a:avLst/>
                <a:gdLst>
                  <a:gd name="T0" fmla="*/ 173 w 202"/>
                  <a:gd name="T1" fmla="*/ 203 h 203"/>
                  <a:gd name="T2" fmla="*/ 0 w 202"/>
                  <a:gd name="T3" fmla="*/ 30 h 203"/>
                  <a:gd name="T4" fmla="*/ 31 w 202"/>
                  <a:gd name="T5" fmla="*/ 0 h 203"/>
                  <a:gd name="T6" fmla="*/ 202 w 202"/>
                  <a:gd name="T7" fmla="*/ 173 h 203"/>
                  <a:gd name="T8" fmla="*/ 173 w 202"/>
                  <a:gd name="T9" fmla="*/ 203 h 203"/>
                </a:gdLst>
                <a:ahLst/>
                <a:cxnLst>
                  <a:cxn ang="0">
                    <a:pos x="T0" y="T1"/>
                  </a:cxn>
                  <a:cxn ang="0">
                    <a:pos x="T2" y="T3"/>
                  </a:cxn>
                  <a:cxn ang="0">
                    <a:pos x="T4" y="T5"/>
                  </a:cxn>
                  <a:cxn ang="0">
                    <a:pos x="T6" y="T7"/>
                  </a:cxn>
                  <a:cxn ang="0">
                    <a:pos x="T8" y="T9"/>
                  </a:cxn>
                </a:cxnLst>
                <a:rect l="0" t="0" r="r" b="b"/>
                <a:pathLst>
                  <a:path w="202" h="203">
                    <a:moveTo>
                      <a:pt x="173" y="203"/>
                    </a:moveTo>
                    <a:lnTo>
                      <a:pt x="0" y="30"/>
                    </a:lnTo>
                    <a:lnTo>
                      <a:pt x="31" y="0"/>
                    </a:lnTo>
                    <a:lnTo>
                      <a:pt x="202" y="173"/>
                    </a:lnTo>
                    <a:lnTo>
                      <a:pt x="173"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01" name="Freeform 117">
                <a:extLst>
                  <a:ext uri="{FF2B5EF4-FFF2-40B4-BE49-F238E27FC236}">
                    <a16:creationId xmlns:a16="http://schemas.microsoft.com/office/drawing/2014/main" id="{B5B636EB-930B-4548-89B5-9C18B4449763}"/>
                  </a:ext>
                </a:extLst>
              </p:cNvPr>
              <p:cNvSpPr>
                <a:spLocks/>
              </p:cNvSpPr>
              <p:nvPr/>
            </p:nvSpPr>
            <p:spPr bwMode="auto">
              <a:xfrm>
                <a:off x="7232651" y="4697413"/>
                <a:ext cx="109538" cy="106363"/>
              </a:xfrm>
              <a:custGeom>
                <a:avLst/>
                <a:gdLst>
                  <a:gd name="T0" fmla="*/ 177 w 207"/>
                  <a:gd name="T1" fmla="*/ 201 h 201"/>
                  <a:gd name="T2" fmla="*/ 0 w 207"/>
                  <a:gd name="T3" fmla="*/ 32 h 201"/>
                  <a:gd name="T4" fmla="*/ 30 w 207"/>
                  <a:gd name="T5" fmla="*/ 0 h 201"/>
                  <a:gd name="T6" fmla="*/ 207 w 207"/>
                  <a:gd name="T7" fmla="*/ 169 h 201"/>
                  <a:gd name="T8" fmla="*/ 177 w 207"/>
                  <a:gd name="T9" fmla="*/ 201 h 201"/>
                </a:gdLst>
                <a:ahLst/>
                <a:cxnLst>
                  <a:cxn ang="0">
                    <a:pos x="T0" y="T1"/>
                  </a:cxn>
                  <a:cxn ang="0">
                    <a:pos x="T2" y="T3"/>
                  </a:cxn>
                  <a:cxn ang="0">
                    <a:pos x="T4" y="T5"/>
                  </a:cxn>
                  <a:cxn ang="0">
                    <a:pos x="T6" y="T7"/>
                  </a:cxn>
                  <a:cxn ang="0">
                    <a:pos x="T8" y="T9"/>
                  </a:cxn>
                </a:cxnLst>
                <a:rect l="0" t="0" r="r" b="b"/>
                <a:pathLst>
                  <a:path w="207" h="201">
                    <a:moveTo>
                      <a:pt x="177" y="201"/>
                    </a:moveTo>
                    <a:lnTo>
                      <a:pt x="0" y="32"/>
                    </a:lnTo>
                    <a:lnTo>
                      <a:pt x="30" y="0"/>
                    </a:lnTo>
                    <a:lnTo>
                      <a:pt x="207" y="169"/>
                    </a:lnTo>
                    <a:lnTo>
                      <a:pt x="17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02" name="Freeform 118">
                <a:extLst>
                  <a:ext uri="{FF2B5EF4-FFF2-40B4-BE49-F238E27FC236}">
                    <a16:creationId xmlns:a16="http://schemas.microsoft.com/office/drawing/2014/main" id="{10657DDF-A037-4434-9775-EC15CA6AE9DA}"/>
                  </a:ext>
                </a:extLst>
              </p:cNvPr>
              <p:cNvSpPr>
                <a:spLocks/>
              </p:cNvSpPr>
              <p:nvPr/>
            </p:nvSpPr>
            <p:spPr bwMode="auto">
              <a:xfrm>
                <a:off x="7262813" y="4667251"/>
                <a:ext cx="111125" cy="103188"/>
              </a:xfrm>
              <a:custGeom>
                <a:avLst/>
                <a:gdLst>
                  <a:gd name="T0" fmla="*/ 180 w 209"/>
                  <a:gd name="T1" fmla="*/ 197 h 197"/>
                  <a:gd name="T2" fmla="*/ 0 w 209"/>
                  <a:gd name="T3" fmla="*/ 32 h 197"/>
                  <a:gd name="T4" fmla="*/ 28 w 209"/>
                  <a:gd name="T5" fmla="*/ 0 h 197"/>
                  <a:gd name="T6" fmla="*/ 209 w 209"/>
                  <a:gd name="T7" fmla="*/ 164 h 197"/>
                  <a:gd name="T8" fmla="*/ 180 w 209"/>
                  <a:gd name="T9" fmla="*/ 197 h 197"/>
                </a:gdLst>
                <a:ahLst/>
                <a:cxnLst>
                  <a:cxn ang="0">
                    <a:pos x="T0" y="T1"/>
                  </a:cxn>
                  <a:cxn ang="0">
                    <a:pos x="T2" y="T3"/>
                  </a:cxn>
                  <a:cxn ang="0">
                    <a:pos x="T4" y="T5"/>
                  </a:cxn>
                  <a:cxn ang="0">
                    <a:pos x="T6" y="T7"/>
                  </a:cxn>
                  <a:cxn ang="0">
                    <a:pos x="T8" y="T9"/>
                  </a:cxn>
                </a:cxnLst>
                <a:rect l="0" t="0" r="r" b="b"/>
                <a:pathLst>
                  <a:path w="209" h="197">
                    <a:moveTo>
                      <a:pt x="180" y="197"/>
                    </a:moveTo>
                    <a:lnTo>
                      <a:pt x="0" y="32"/>
                    </a:lnTo>
                    <a:lnTo>
                      <a:pt x="28" y="0"/>
                    </a:lnTo>
                    <a:lnTo>
                      <a:pt x="209" y="164"/>
                    </a:lnTo>
                    <a:lnTo>
                      <a:pt x="18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03" name="Freeform 119">
                <a:extLst>
                  <a:ext uri="{FF2B5EF4-FFF2-40B4-BE49-F238E27FC236}">
                    <a16:creationId xmlns:a16="http://schemas.microsoft.com/office/drawing/2014/main" id="{60609550-0631-4B6E-B661-E56A0B9D1FB3}"/>
                  </a:ext>
                </a:extLst>
              </p:cNvPr>
              <p:cNvSpPr>
                <a:spLocks/>
              </p:cNvSpPr>
              <p:nvPr/>
            </p:nvSpPr>
            <p:spPr bwMode="auto">
              <a:xfrm>
                <a:off x="7291388" y="4635501"/>
                <a:ext cx="112713" cy="101600"/>
              </a:xfrm>
              <a:custGeom>
                <a:avLst/>
                <a:gdLst>
                  <a:gd name="T0" fmla="*/ 185 w 212"/>
                  <a:gd name="T1" fmla="*/ 192 h 192"/>
                  <a:gd name="T2" fmla="*/ 0 w 212"/>
                  <a:gd name="T3" fmla="*/ 33 h 192"/>
                  <a:gd name="T4" fmla="*/ 28 w 212"/>
                  <a:gd name="T5" fmla="*/ 0 h 192"/>
                  <a:gd name="T6" fmla="*/ 212 w 212"/>
                  <a:gd name="T7" fmla="*/ 159 h 192"/>
                  <a:gd name="T8" fmla="*/ 185 w 212"/>
                  <a:gd name="T9" fmla="*/ 192 h 192"/>
                </a:gdLst>
                <a:ahLst/>
                <a:cxnLst>
                  <a:cxn ang="0">
                    <a:pos x="T0" y="T1"/>
                  </a:cxn>
                  <a:cxn ang="0">
                    <a:pos x="T2" y="T3"/>
                  </a:cxn>
                  <a:cxn ang="0">
                    <a:pos x="T4" y="T5"/>
                  </a:cxn>
                  <a:cxn ang="0">
                    <a:pos x="T6" y="T7"/>
                  </a:cxn>
                  <a:cxn ang="0">
                    <a:pos x="T8" y="T9"/>
                  </a:cxn>
                </a:cxnLst>
                <a:rect l="0" t="0" r="r" b="b"/>
                <a:pathLst>
                  <a:path w="212" h="192">
                    <a:moveTo>
                      <a:pt x="185" y="192"/>
                    </a:moveTo>
                    <a:lnTo>
                      <a:pt x="0" y="33"/>
                    </a:lnTo>
                    <a:lnTo>
                      <a:pt x="28" y="0"/>
                    </a:lnTo>
                    <a:lnTo>
                      <a:pt x="212" y="159"/>
                    </a:lnTo>
                    <a:lnTo>
                      <a:pt x="1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nvGrpSpPr>
            <p:cNvPr id="1459" name="Group 1458">
              <a:extLst>
                <a:ext uri="{FF2B5EF4-FFF2-40B4-BE49-F238E27FC236}">
                  <a16:creationId xmlns:a16="http://schemas.microsoft.com/office/drawing/2014/main" id="{45556724-4676-4DF1-A3EE-3E289497F1D4}"/>
                </a:ext>
              </a:extLst>
            </p:cNvPr>
            <p:cNvGrpSpPr/>
            <p:nvPr/>
          </p:nvGrpSpPr>
          <p:grpSpPr>
            <a:xfrm>
              <a:off x="7038976" y="4814888"/>
              <a:ext cx="168275" cy="169863"/>
              <a:chOff x="7038976" y="4814888"/>
              <a:chExt cx="168275" cy="169863"/>
            </a:xfrm>
            <a:grpFill/>
          </p:grpSpPr>
          <p:sp>
            <p:nvSpPr>
              <p:cNvPr id="1478" name="Freeform 111">
                <a:extLst>
                  <a:ext uri="{FF2B5EF4-FFF2-40B4-BE49-F238E27FC236}">
                    <a16:creationId xmlns:a16="http://schemas.microsoft.com/office/drawing/2014/main" id="{35C33BCE-64B5-4012-ACC6-DFD41CBD02E4}"/>
                  </a:ext>
                </a:extLst>
              </p:cNvPr>
              <p:cNvSpPr>
                <a:spLocks/>
              </p:cNvSpPr>
              <p:nvPr/>
            </p:nvSpPr>
            <p:spPr bwMode="auto">
              <a:xfrm>
                <a:off x="7038976" y="4867276"/>
                <a:ext cx="96838" cy="117475"/>
              </a:xfrm>
              <a:custGeom>
                <a:avLst/>
                <a:gdLst>
                  <a:gd name="T0" fmla="*/ 149 w 183"/>
                  <a:gd name="T1" fmla="*/ 222 h 222"/>
                  <a:gd name="T2" fmla="*/ 0 w 183"/>
                  <a:gd name="T3" fmla="*/ 27 h 222"/>
                  <a:gd name="T4" fmla="*/ 35 w 183"/>
                  <a:gd name="T5" fmla="*/ 0 h 222"/>
                  <a:gd name="T6" fmla="*/ 183 w 183"/>
                  <a:gd name="T7" fmla="*/ 195 h 222"/>
                  <a:gd name="T8" fmla="*/ 149 w 183"/>
                  <a:gd name="T9" fmla="*/ 222 h 222"/>
                </a:gdLst>
                <a:ahLst/>
                <a:cxnLst>
                  <a:cxn ang="0">
                    <a:pos x="T0" y="T1"/>
                  </a:cxn>
                  <a:cxn ang="0">
                    <a:pos x="T2" y="T3"/>
                  </a:cxn>
                  <a:cxn ang="0">
                    <a:pos x="T4" y="T5"/>
                  </a:cxn>
                  <a:cxn ang="0">
                    <a:pos x="T6" y="T7"/>
                  </a:cxn>
                  <a:cxn ang="0">
                    <a:pos x="T8" y="T9"/>
                  </a:cxn>
                </a:cxnLst>
                <a:rect l="0" t="0" r="r" b="b"/>
                <a:pathLst>
                  <a:path w="183" h="222">
                    <a:moveTo>
                      <a:pt x="149" y="222"/>
                    </a:moveTo>
                    <a:lnTo>
                      <a:pt x="0" y="27"/>
                    </a:lnTo>
                    <a:lnTo>
                      <a:pt x="35" y="0"/>
                    </a:lnTo>
                    <a:lnTo>
                      <a:pt x="183" y="195"/>
                    </a:lnTo>
                    <a:lnTo>
                      <a:pt x="149"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79" name="Freeform 112">
                <a:extLst>
                  <a:ext uri="{FF2B5EF4-FFF2-40B4-BE49-F238E27FC236}">
                    <a16:creationId xmlns:a16="http://schemas.microsoft.com/office/drawing/2014/main" id="{528496DB-79A1-42CE-9C2F-4E651541D2F3}"/>
                  </a:ext>
                </a:extLst>
              </p:cNvPr>
              <p:cNvSpPr>
                <a:spLocks/>
              </p:cNvSpPr>
              <p:nvPr/>
            </p:nvSpPr>
            <p:spPr bwMode="auto">
              <a:xfrm>
                <a:off x="7073901" y="4840288"/>
                <a:ext cx="98425" cy="115888"/>
              </a:xfrm>
              <a:custGeom>
                <a:avLst/>
                <a:gdLst>
                  <a:gd name="T0" fmla="*/ 154 w 187"/>
                  <a:gd name="T1" fmla="*/ 219 h 219"/>
                  <a:gd name="T2" fmla="*/ 0 w 187"/>
                  <a:gd name="T3" fmla="*/ 28 h 219"/>
                  <a:gd name="T4" fmla="*/ 34 w 187"/>
                  <a:gd name="T5" fmla="*/ 0 h 219"/>
                  <a:gd name="T6" fmla="*/ 187 w 187"/>
                  <a:gd name="T7" fmla="*/ 191 h 219"/>
                  <a:gd name="T8" fmla="*/ 154 w 187"/>
                  <a:gd name="T9" fmla="*/ 219 h 219"/>
                </a:gdLst>
                <a:ahLst/>
                <a:cxnLst>
                  <a:cxn ang="0">
                    <a:pos x="T0" y="T1"/>
                  </a:cxn>
                  <a:cxn ang="0">
                    <a:pos x="T2" y="T3"/>
                  </a:cxn>
                  <a:cxn ang="0">
                    <a:pos x="T4" y="T5"/>
                  </a:cxn>
                  <a:cxn ang="0">
                    <a:pos x="T6" y="T7"/>
                  </a:cxn>
                  <a:cxn ang="0">
                    <a:pos x="T8" y="T9"/>
                  </a:cxn>
                </a:cxnLst>
                <a:rect l="0" t="0" r="r" b="b"/>
                <a:pathLst>
                  <a:path w="187" h="219">
                    <a:moveTo>
                      <a:pt x="154" y="219"/>
                    </a:moveTo>
                    <a:lnTo>
                      <a:pt x="0" y="28"/>
                    </a:lnTo>
                    <a:lnTo>
                      <a:pt x="34" y="0"/>
                    </a:lnTo>
                    <a:lnTo>
                      <a:pt x="187" y="191"/>
                    </a:lnTo>
                    <a:lnTo>
                      <a:pt x="154"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80" name="Freeform 113">
                <a:extLst>
                  <a:ext uri="{FF2B5EF4-FFF2-40B4-BE49-F238E27FC236}">
                    <a16:creationId xmlns:a16="http://schemas.microsoft.com/office/drawing/2014/main" id="{33CEB033-29D6-4343-973D-2FCA4984FB23}"/>
                  </a:ext>
                </a:extLst>
              </p:cNvPr>
              <p:cNvSpPr>
                <a:spLocks/>
              </p:cNvSpPr>
              <p:nvPr/>
            </p:nvSpPr>
            <p:spPr bwMode="auto">
              <a:xfrm>
                <a:off x="7107238" y="4814888"/>
                <a:ext cx="100013" cy="114300"/>
              </a:xfrm>
              <a:custGeom>
                <a:avLst/>
                <a:gdLst>
                  <a:gd name="T0" fmla="*/ 159 w 191"/>
                  <a:gd name="T1" fmla="*/ 216 h 216"/>
                  <a:gd name="T2" fmla="*/ 0 w 191"/>
                  <a:gd name="T3" fmla="*/ 28 h 216"/>
                  <a:gd name="T4" fmla="*/ 33 w 191"/>
                  <a:gd name="T5" fmla="*/ 0 h 216"/>
                  <a:gd name="T6" fmla="*/ 191 w 191"/>
                  <a:gd name="T7" fmla="*/ 186 h 216"/>
                  <a:gd name="T8" fmla="*/ 159 w 191"/>
                  <a:gd name="T9" fmla="*/ 216 h 216"/>
                </a:gdLst>
                <a:ahLst/>
                <a:cxnLst>
                  <a:cxn ang="0">
                    <a:pos x="T0" y="T1"/>
                  </a:cxn>
                  <a:cxn ang="0">
                    <a:pos x="T2" y="T3"/>
                  </a:cxn>
                  <a:cxn ang="0">
                    <a:pos x="T4" y="T5"/>
                  </a:cxn>
                  <a:cxn ang="0">
                    <a:pos x="T6" y="T7"/>
                  </a:cxn>
                  <a:cxn ang="0">
                    <a:pos x="T8" y="T9"/>
                  </a:cxn>
                </a:cxnLst>
                <a:rect l="0" t="0" r="r" b="b"/>
                <a:pathLst>
                  <a:path w="191" h="216">
                    <a:moveTo>
                      <a:pt x="159" y="216"/>
                    </a:moveTo>
                    <a:lnTo>
                      <a:pt x="0" y="28"/>
                    </a:lnTo>
                    <a:lnTo>
                      <a:pt x="33" y="0"/>
                    </a:lnTo>
                    <a:lnTo>
                      <a:pt x="191" y="186"/>
                    </a:lnTo>
                    <a:lnTo>
                      <a:pt x="159"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nvGrpSpPr>
            <p:cNvPr id="1460" name="Group 1459">
              <a:extLst>
                <a:ext uri="{FF2B5EF4-FFF2-40B4-BE49-F238E27FC236}">
                  <a16:creationId xmlns:a16="http://schemas.microsoft.com/office/drawing/2014/main" id="{5461B12E-C3AF-49CB-86D8-560AC8A6E23E}"/>
                </a:ext>
              </a:extLst>
            </p:cNvPr>
            <p:cNvGrpSpPr/>
            <p:nvPr/>
          </p:nvGrpSpPr>
          <p:grpSpPr>
            <a:xfrm>
              <a:off x="5911851" y="5168901"/>
              <a:ext cx="476250" cy="153988"/>
              <a:chOff x="5911851" y="5168901"/>
              <a:chExt cx="476250" cy="153988"/>
            </a:xfrm>
            <a:grpFill/>
          </p:grpSpPr>
          <p:sp>
            <p:nvSpPr>
              <p:cNvPr id="1461" name="Freeform 83">
                <a:extLst>
                  <a:ext uri="{FF2B5EF4-FFF2-40B4-BE49-F238E27FC236}">
                    <a16:creationId xmlns:a16="http://schemas.microsoft.com/office/drawing/2014/main" id="{D1BC8D00-7FE1-408A-852E-2EDCB166B31E}"/>
                  </a:ext>
                </a:extLst>
              </p:cNvPr>
              <p:cNvSpPr>
                <a:spLocks/>
              </p:cNvSpPr>
              <p:nvPr/>
            </p:nvSpPr>
            <p:spPr bwMode="auto">
              <a:xfrm>
                <a:off x="5911851" y="5183188"/>
                <a:ext cx="31750" cy="131763"/>
              </a:xfrm>
              <a:custGeom>
                <a:avLst/>
                <a:gdLst>
                  <a:gd name="T0" fmla="*/ 0 w 61"/>
                  <a:gd name="T1" fmla="*/ 246 h 250"/>
                  <a:gd name="T2" fmla="*/ 18 w 61"/>
                  <a:gd name="T3" fmla="*/ 0 h 250"/>
                  <a:gd name="T4" fmla="*/ 61 w 61"/>
                  <a:gd name="T5" fmla="*/ 4 h 250"/>
                  <a:gd name="T6" fmla="*/ 43 w 61"/>
                  <a:gd name="T7" fmla="*/ 250 h 250"/>
                  <a:gd name="T8" fmla="*/ 0 w 61"/>
                  <a:gd name="T9" fmla="*/ 246 h 250"/>
                </a:gdLst>
                <a:ahLst/>
                <a:cxnLst>
                  <a:cxn ang="0">
                    <a:pos x="T0" y="T1"/>
                  </a:cxn>
                  <a:cxn ang="0">
                    <a:pos x="T2" y="T3"/>
                  </a:cxn>
                  <a:cxn ang="0">
                    <a:pos x="T4" y="T5"/>
                  </a:cxn>
                  <a:cxn ang="0">
                    <a:pos x="T6" y="T7"/>
                  </a:cxn>
                  <a:cxn ang="0">
                    <a:pos x="T8" y="T9"/>
                  </a:cxn>
                </a:cxnLst>
                <a:rect l="0" t="0" r="r" b="b"/>
                <a:pathLst>
                  <a:path w="61" h="250">
                    <a:moveTo>
                      <a:pt x="0" y="246"/>
                    </a:moveTo>
                    <a:lnTo>
                      <a:pt x="18" y="0"/>
                    </a:lnTo>
                    <a:lnTo>
                      <a:pt x="61" y="4"/>
                    </a:lnTo>
                    <a:lnTo>
                      <a:pt x="43" y="250"/>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62" name="Freeform 84">
                <a:extLst>
                  <a:ext uri="{FF2B5EF4-FFF2-40B4-BE49-F238E27FC236}">
                    <a16:creationId xmlns:a16="http://schemas.microsoft.com/office/drawing/2014/main" id="{3F692CE7-99C2-4DD4-ACD3-EEA748F2F63E}"/>
                  </a:ext>
                </a:extLst>
              </p:cNvPr>
              <p:cNvSpPr>
                <a:spLocks/>
              </p:cNvSpPr>
              <p:nvPr/>
            </p:nvSpPr>
            <p:spPr bwMode="auto">
              <a:xfrm>
                <a:off x="5957888" y="5186363"/>
                <a:ext cx="28575" cy="131763"/>
              </a:xfrm>
              <a:custGeom>
                <a:avLst/>
                <a:gdLst>
                  <a:gd name="T0" fmla="*/ 0 w 54"/>
                  <a:gd name="T1" fmla="*/ 247 h 249"/>
                  <a:gd name="T2" fmla="*/ 12 w 54"/>
                  <a:gd name="T3" fmla="*/ 0 h 249"/>
                  <a:gd name="T4" fmla="*/ 54 w 54"/>
                  <a:gd name="T5" fmla="*/ 2 h 249"/>
                  <a:gd name="T6" fmla="*/ 42 w 54"/>
                  <a:gd name="T7" fmla="*/ 249 h 249"/>
                  <a:gd name="T8" fmla="*/ 0 w 54"/>
                  <a:gd name="T9" fmla="*/ 247 h 249"/>
                </a:gdLst>
                <a:ahLst/>
                <a:cxnLst>
                  <a:cxn ang="0">
                    <a:pos x="T0" y="T1"/>
                  </a:cxn>
                  <a:cxn ang="0">
                    <a:pos x="T2" y="T3"/>
                  </a:cxn>
                  <a:cxn ang="0">
                    <a:pos x="T4" y="T5"/>
                  </a:cxn>
                  <a:cxn ang="0">
                    <a:pos x="T6" y="T7"/>
                  </a:cxn>
                  <a:cxn ang="0">
                    <a:pos x="T8" y="T9"/>
                  </a:cxn>
                </a:cxnLst>
                <a:rect l="0" t="0" r="r" b="b"/>
                <a:pathLst>
                  <a:path w="54" h="249">
                    <a:moveTo>
                      <a:pt x="0" y="247"/>
                    </a:moveTo>
                    <a:lnTo>
                      <a:pt x="12" y="0"/>
                    </a:lnTo>
                    <a:lnTo>
                      <a:pt x="54" y="2"/>
                    </a:lnTo>
                    <a:lnTo>
                      <a:pt x="42" y="249"/>
                    </a:lnTo>
                    <a:lnTo>
                      <a:pt x="0"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63" name="Freeform 85">
                <a:extLst>
                  <a:ext uri="{FF2B5EF4-FFF2-40B4-BE49-F238E27FC236}">
                    <a16:creationId xmlns:a16="http://schemas.microsoft.com/office/drawing/2014/main" id="{3060AB37-2E72-43F1-B17E-E14AD8B16628}"/>
                  </a:ext>
                </a:extLst>
              </p:cNvPr>
              <p:cNvSpPr>
                <a:spLocks/>
              </p:cNvSpPr>
              <p:nvPr/>
            </p:nvSpPr>
            <p:spPr bwMode="auto">
              <a:xfrm>
                <a:off x="6002338" y="5189538"/>
                <a:ext cx="25400" cy="131763"/>
              </a:xfrm>
              <a:custGeom>
                <a:avLst/>
                <a:gdLst>
                  <a:gd name="T0" fmla="*/ 0 w 47"/>
                  <a:gd name="T1" fmla="*/ 246 h 248"/>
                  <a:gd name="T2" fmla="*/ 5 w 47"/>
                  <a:gd name="T3" fmla="*/ 0 h 248"/>
                  <a:gd name="T4" fmla="*/ 47 w 47"/>
                  <a:gd name="T5" fmla="*/ 0 h 248"/>
                  <a:gd name="T6" fmla="*/ 42 w 47"/>
                  <a:gd name="T7" fmla="*/ 248 h 248"/>
                  <a:gd name="T8" fmla="*/ 0 w 47"/>
                  <a:gd name="T9" fmla="*/ 246 h 248"/>
                </a:gdLst>
                <a:ahLst/>
                <a:cxnLst>
                  <a:cxn ang="0">
                    <a:pos x="T0" y="T1"/>
                  </a:cxn>
                  <a:cxn ang="0">
                    <a:pos x="T2" y="T3"/>
                  </a:cxn>
                  <a:cxn ang="0">
                    <a:pos x="T4" y="T5"/>
                  </a:cxn>
                  <a:cxn ang="0">
                    <a:pos x="T6" y="T7"/>
                  </a:cxn>
                  <a:cxn ang="0">
                    <a:pos x="T8" y="T9"/>
                  </a:cxn>
                </a:cxnLst>
                <a:rect l="0" t="0" r="r" b="b"/>
                <a:pathLst>
                  <a:path w="47" h="248">
                    <a:moveTo>
                      <a:pt x="0" y="246"/>
                    </a:moveTo>
                    <a:lnTo>
                      <a:pt x="5" y="0"/>
                    </a:lnTo>
                    <a:lnTo>
                      <a:pt x="47" y="0"/>
                    </a:lnTo>
                    <a:lnTo>
                      <a:pt x="42" y="248"/>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64" name="Freeform 86">
                <a:extLst>
                  <a:ext uri="{FF2B5EF4-FFF2-40B4-BE49-F238E27FC236}">
                    <a16:creationId xmlns:a16="http://schemas.microsoft.com/office/drawing/2014/main" id="{2A0B7BD3-B0EC-45D9-A39E-03A5147AF243}"/>
                  </a:ext>
                </a:extLst>
              </p:cNvPr>
              <p:cNvSpPr>
                <a:spLocks/>
              </p:cNvSpPr>
              <p:nvPr/>
            </p:nvSpPr>
            <p:spPr bwMode="auto">
              <a:xfrm>
                <a:off x="6048376" y="5191126"/>
                <a:ext cx="22225" cy="131763"/>
              </a:xfrm>
              <a:custGeom>
                <a:avLst/>
                <a:gdLst>
                  <a:gd name="T0" fmla="*/ 1 w 44"/>
                  <a:gd name="T1" fmla="*/ 247 h 247"/>
                  <a:gd name="T2" fmla="*/ 0 w 44"/>
                  <a:gd name="T3" fmla="*/ 0 h 247"/>
                  <a:gd name="T4" fmla="*/ 43 w 44"/>
                  <a:gd name="T5" fmla="*/ 0 h 247"/>
                  <a:gd name="T6" fmla="*/ 44 w 44"/>
                  <a:gd name="T7" fmla="*/ 247 h 247"/>
                  <a:gd name="T8" fmla="*/ 1 w 44"/>
                  <a:gd name="T9" fmla="*/ 247 h 247"/>
                </a:gdLst>
                <a:ahLst/>
                <a:cxnLst>
                  <a:cxn ang="0">
                    <a:pos x="T0" y="T1"/>
                  </a:cxn>
                  <a:cxn ang="0">
                    <a:pos x="T2" y="T3"/>
                  </a:cxn>
                  <a:cxn ang="0">
                    <a:pos x="T4" y="T5"/>
                  </a:cxn>
                  <a:cxn ang="0">
                    <a:pos x="T6" y="T7"/>
                  </a:cxn>
                  <a:cxn ang="0">
                    <a:pos x="T8" y="T9"/>
                  </a:cxn>
                </a:cxnLst>
                <a:rect l="0" t="0" r="r" b="b"/>
                <a:pathLst>
                  <a:path w="44" h="247">
                    <a:moveTo>
                      <a:pt x="1" y="247"/>
                    </a:moveTo>
                    <a:lnTo>
                      <a:pt x="0" y="0"/>
                    </a:lnTo>
                    <a:lnTo>
                      <a:pt x="43" y="0"/>
                    </a:lnTo>
                    <a:lnTo>
                      <a:pt x="44" y="247"/>
                    </a:lnTo>
                    <a:lnTo>
                      <a:pt x="1"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65" name="Freeform 87">
                <a:extLst>
                  <a:ext uri="{FF2B5EF4-FFF2-40B4-BE49-F238E27FC236}">
                    <a16:creationId xmlns:a16="http://schemas.microsoft.com/office/drawing/2014/main" id="{235AF2C5-B9ED-4FD5-A39C-B1B7FA7EDCF2}"/>
                  </a:ext>
                </a:extLst>
              </p:cNvPr>
              <p:cNvSpPr>
                <a:spLocks/>
              </p:cNvSpPr>
              <p:nvPr/>
            </p:nvSpPr>
            <p:spPr bwMode="auto">
              <a:xfrm>
                <a:off x="6089651" y="5191126"/>
                <a:ext cx="26988" cy="131763"/>
              </a:xfrm>
              <a:custGeom>
                <a:avLst/>
                <a:gdLst>
                  <a:gd name="T0" fmla="*/ 8 w 50"/>
                  <a:gd name="T1" fmla="*/ 249 h 249"/>
                  <a:gd name="T2" fmla="*/ 0 w 50"/>
                  <a:gd name="T3" fmla="*/ 1 h 249"/>
                  <a:gd name="T4" fmla="*/ 43 w 50"/>
                  <a:gd name="T5" fmla="*/ 0 h 249"/>
                  <a:gd name="T6" fmla="*/ 50 w 50"/>
                  <a:gd name="T7" fmla="*/ 247 h 249"/>
                  <a:gd name="T8" fmla="*/ 8 w 50"/>
                  <a:gd name="T9" fmla="*/ 249 h 249"/>
                </a:gdLst>
                <a:ahLst/>
                <a:cxnLst>
                  <a:cxn ang="0">
                    <a:pos x="T0" y="T1"/>
                  </a:cxn>
                  <a:cxn ang="0">
                    <a:pos x="T2" y="T3"/>
                  </a:cxn>
                  <a:cxn ang="0">
                    <a:pos x="T4" y="T5"/>
                  </a:cxn>
                  <a:cxn ang="0">
                    <a:pos x="T6" y="T7"/>
                  </a:cxn>
                  <a:cxn ang="0">
                    <a:pos x="T8" y="T9"/>
                  </a:cxn>
                </a:cxnLst>
                <a:rect l="0" t="0" r="r" b="b"/>
                <a:pathLst>
                  <a:path w="50" h="249">
                    <a:moveTo>
                      <a:pt x="8" y="249"/>
                    </a:moveTo>
                    <a:lnTo>
                      <a:pt x="0" y="1"/>
                    </a:lnTo>
                    <a:lnTo>
                      <a:pt x="43" y="0"/>
                    </a:lnTo>
                    <a:lnTo>
                      <a:pt x="50" y="247"/>
                    </a:lnTo>
                    <a:lnTo>
                      <a:pt x="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66" name="Freeform 88">
                <a:extLst>
                  <a:ext uri="{FF2B5EF4-FFF2-40B4-BE49-F238E27FC236}">
                    <a16:creationId xmlns:a16="http://schemas.microsoft.com/office/drawing/2014/main" id="{E6F6BD40-0629-4EFD-B095-72B7EF7F8A57}"/>
                  </a:ext>
                </a:extLst>
              </p:cNvPr>
              <p:cNvSpPr>
                <a:spLocks/>
              </p:cNvSpPr>
              <p:nvPr/>
            </p:nvSpPr>
            <p:spPr bwMode="auto">
              <a:xfrm>
                <a:off x="6132513" y="5191126"/>
                <a:ext cx="30163" cy="131763"/>
              </a:xfrm>
              <a:custGeom>
                <a:avLst/>
                <a:gdLst>
                  <a:gd name="T0" fmla="*/ 14 w 56"/>
                  <a:gd name="T1" fmla="*/ 248 h 248"/>
                  <a:gd name="T2" fmla="*/ 0 w 56"/>
                  <a:gd name="T3" fmla="*/ 2 h 248"/>
                  <a:gd name="T4" fmla="*/ 42 w 56"/>
                  <a:gd name="T5" fmla="*/ 0 h 248"/>
                  <a:gd name="T6" fmla="*/ 56 w 56"/>
                  <a:gd name="T7" fmla="*/ 246 h 248"/>
                  <a:gd name="T8" fmla="*/ 14 w 56"/>
                  <a:gd name="T9" fmla="*/ 248 h 248"/>
                </a:gdLst>
                <a:ahLst/>
                <a:cxnLst>
                  <a:cxn ang="0">
                    <a:pos x="T0" y="T1"/>
                  </a:cxn>
                  <a:cxn ang="0">
                    <a:pos x="T2" y="T3"/>
                  </a:cxn>
                  <a:cxn ang="0">
                    <a:pos x="T4" y="T5"/>
                  </a:cxn>
                  <a:cxn ang="0">
                    <a:pos x="T6" y="T7"/>
                  </a:cxn>
                  <a:cxn ang="0">
                    <a:pos x="T8" y="T9"/>
                  </a:cxn>
                </a:cxnLst>
                <a:rect l="0" t="0" r="r" b="b"/>
                <a:pathLst>
                  <a:path w="56" h="248">
                    <a:moveTo>
                      <a:pt x="14" y="248"/>
                    </a:moveTo>
                    <a:lnTo>
                      <a:pt x="0" y="2"/>
                    </a:lnTo>
                    <a:lnTo>
                      <a:pt x="42" y="0"/>
                    </a:lnTo>
                    <a:lnTo>
                      <a:pt x="56" y="246"/>
                    </a:lnTo>
                    <a:lnTo>
                      <a:pt x="14"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67" name="Freeform 89">
                <a:extLst>
                  <a:ext uri="{FF2B5EF4-FFF2-40B4-BE49-F238E27FC236}">
                    <a16:creationId xmlns:a16="http://schemas.microsoft.com/office/drawing/2014/main" id="{71996E4E-BE8E-42F8-8457-5ABD5028AE19}"/>
                  </a:ext>
                </a:extLst>
              </p:cNvPr>
              <p:cNvSpPr>
                <a:spLocks/>
              </p:cNvSpPr>
              <p:nvPr/>
            </p:nvSpPr>
            <p:spPr bwMode="auto">
              <a:xfrm>
                <a:off x="6173788" y="5187951"/>
                <a:ext cx="33338" cy="131763"/>
              </a:xfrm>
              <a:custGeom>
                <a:avLst/>
                <a:gdLst>
                  <a:gd name="T0" fmla="*/ 21 w 63"/>
                  <a:gd name="T1" fmla="*/ 250 h 250"/>
                  <a:gd name="T2" fmla="*/ 0 w 63"/>
                  <a:gd name="T3" fmla="*/ 4 h 250"/>
                  <a:gd name="T4" fmla="*/ 44 w 63"/>
                  <a:gd name="T5" fmla="*/ 0 h 250"/>
                  <a:gd name="T6" fmla="*/ 63 w 63"/>
                  <a:gd name="T7" fmla="*/ 247 h 250"/>
                  <a:gd name="T8" fmla="*/ 21 w 63"/>
                  <a:gd name="T9" fmla="*/ 250 h 250"/>
                </a:gdLst>
                <a:ahLst/>
                <a:cxnLst>
                  <a:cxn ang="0">
                    <a:pos x="T0" y="T1"/>
                  </a:cxn>
                  <a:cxn ang="0">
                    <a:pos x="T2" y="T3"/>
                  </a:cxn>
                  <a:cxn ang="0">
                    <a:pos x="T4" y="T5"/>
                  </a:cxn>
                  <a:cxn ang="0">
                    <a:pos x="T6" y="T7"/>
                  </a:cxn>
                  <a:cxn ang="0">
                    <a:pos x="T8" y="T9"/>
                  </a:cxn>
                </a:cxnLst>
                <a:rect l="0" t="0" r="r" b="b"/>
                <a:pathLst>
                  <a:path w="63" h="250">
                    <a:moveTo>
                      <a:pt x="21" y="250"/>
                    </a:moveTo>
                    <a:lnTo>
                      <a:pt x="0" y="4"/>
                    </a:lnTo>
                    <a:lnTo>
                      <a:pt x="44" y="0"/>
                    </a:lnTo>
                    <a:lnTo>
                      <a:pt x="63" y="247"/>
                    </a:lnTo>
                    <a:lnTo>
                      <a:pt x="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68" name="Freeform 90">
                <a:extLst>
                  <a:ext uri="{FF2B5EF4-FFF2-40B4-BE49-F238E27FC236}">
                    <a16:creationId xmlns:a16="http://schemas.microsoft.com/office/drawing/2014/main" id="{C51F4004-625F-40B1-94D2-D8ABE6F21EC6}"/>
                  </a:ext>
                </a:extLst>
              </p:cNvPr>
              <p:cNvSpPr>
                <a:spLocks/>
              </p:cNvSpPr>
              <p:nvPr/>
            </p:nvSpPr>
            <p:spPr bwMode="auto">
              <a:xfrm>
                <a:off x="6216651" y="5184776"/>
                <a:ext cx="36513" cy="133350"/>
              </a:xfrm>
              <a:custGeom>
                <a:avLst/>
                <a:gdLst>
                  <a:gd name="T0" fmla="*/ 26 w 68"/>
                  <a:gd name="T1" fmla="*/ 250 h 250"/>
                  <a:gd name="T2" fmla="*/ 0 w 68"/>
                  <a:gd name="T3" fmla="*/ 4 h 250"/>
                  <a:gd name="T4" fmla="*/ 42 w 68"/>
                  <a:gd name="T5" fmla="*/ 0 h 250"/>
                  <a:gd name="T6" fmla="*/ 68 w 68"/>
                  <a:gd name="T7" fmla="*/ 245 h 250"/>
                  <a:gd name="T8" fmla="*/ 26 w 68"/>
                  <a:gd name="T9" fmla="*/ 250 h 250"/>
                </a:gdLst>
                <a:ahLst/>
                <a:cxnLst>
                  <a:cxn ang="0">
                    <a:pos x="T0" y="T1"/>
                  </a:cxn>
                  <a:cxn ang="0">
                    <a:pos x="T2" y="T3"/>
                  </a:cxn>
                  <a:cxn ang="0">
                    <a:pos x="T4" y="T5"/>
                  </a:cxn>
                  <a:cxn ang="0">
                    <a:pos x="T6" y="T7"/>
                  </a:cxn>
                  <a:cxn ang="0">
                    <a:pos x="T8" y="T9"/>
                  </a:cxn>
                </a:cxnLst>
                <a:rect l="0" t="0" r="r" b="b"/>
                <a:pathLst>
                  <a:path w="68" h="250">
                    <a:moveTo>
                      <a:pt x="26" y="250"/>
                    </a:moveTo>
                    <a:lnTo>
                      <a:pt x="0" y="4"/>
                    </a:lnTo>
                    <a:lnTo>
                      <a:pt x="42" y="0"/>
                    </a:lnTo>
                    <a:lnTo>
                      <a:pt x="68" y="245"/>
                    </a:lnTo>
                    <a:lnTo>
                      <a:pt x="2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69" name="Freeform 91">
                <a:extLst>
                  <a:ext uri="{FF2B5EF4-FFF2-40B4-BE49-F238E27FC236}">
                    <a16:creationId xmlns:a16="http://schemas.microsoft.com/office/drawing/2014/main" id="{E6A7ED22-9B0E-4939-A872-F2852F0B35ED}"/>
                  </a:ext>
                </a:extLst>
              </p:cNvPr>
              <p:cNvSpPr>
                <a:spLocks/>
              </p:cNvSpPr>
              <p:nvPr/>
            </p:nvSpPr>
            <p:spPr bwMode="auto">
              <a:xfrm>
                <a:off x="6259513" y="5180013"/>
                <a:ext cx="39688" cy="133350"/>
              </a:xfrm>
              <a:custGeom>
                <a:avLst/>
                <a:gdLst>
                  <a:gd name="T0" fmla="*/ 32 w 75"/>
                  <a:gd name="T1" fmla="*/ 250 h 250"/>
                  <a:gd name="T2" fmla="*/ 0 w 75"/>
                  <a:gd name="T3" fmla="*/ 7 h 250"/>
                  <a:gd name="T4" fmla="*/ 43 w 75"/>
                  <a:gd name="T5" fmla="*/ 0 h 250"/>
                  <a:gd name="T6" fmla="*/ 75 w 75"/>
                  <a:gd name="T7" fmla="*/ 245 h 250"/>
                  <a:gd name="T8" fmla="*/ 32 w 75"/>
                  <a:gd name="T9" fmla="*/ 250 h 250"/>
                </a:gdLst>
                <a:ahLst/>
                <a:cxnLst>
                  <a:cxn ang="0">
                    <a:pos x="T0" y="T1"/>
                  </a:cxn>
                  <a:cxn ang="0">
                    <a:pos x="T2" y="T3"/>
                  </a:cxn>
                  <a:cxn ang="0">
                    <a:pos x="T4" y="T5"/>
                  </a:cxn>
                  <a:cxn ang="0">
                    <a:pos x="T6" y="T7"/>
                  </a:cxn>
                  <a:cxn ang="0">
                    <a:pos x="T8" y="T9"/>
                  </a:cxn>
                </a:cxnLst>
                <a:rect l="0" t="0" r="r" b="b"/>
                <a:pathLst>
                  <a:path w="75" h="250">
                    <a:moveTo>
                      <a:pt x="32" y="250"/>
                    </a:moveTo>
                    <a:lnTo>
                      <a:pt x="0" y="7"/>
                    </a:lnTo>
                    <a:lnTo>
                      <a:pt x="43" y="0"/>
                    </a:lnTo>
                    <a:lnTo>
                      <a:pt x="75" y="245"/>
                    </a:lnTo>
                    <a:lnTo>
                      <a:pt x="3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70" name="Freeform 92">
                <a:extLst>
                  <a:ext uri="{FF2B5EF4-FFF2-40B4-BE49-F238E27FC236}">
                    <a16:creationId xmlns:a16="http://schemas.microsoft.com/office/drawing/2014/main" id="{6A0478FB-19A0-4140-B8EE-F61E1EE3846F}"/>
                  </a:ext>
                </a:extLst>
              </p:cNvPr>
              <p:cNvSpPr>
                <a:spLocks/>
              </p:cNvSpPr>
              <p:nvPr/>
            </p:nvSpPr>
            <p:spPr bwMode="auto">
              <a:xfrm>
                <a:off x="6300788" y="5175251"/>
                <a:ext cx="42863" cy="131763"/>
              </a:xfrm>
              <a:custGeom>
                <a:avLst/>
                <a:gdLst>
                  <a:gd name="T0" fmla="*/ 38 w 81"/>
                  <a:gd name="T1" fmla="*/ 250 h 250"/>
                  <a:gd name="T2" fmla="*/ 0 w 81"/>
                  <a:gd name="T3" fmla="*/ 7 h 250"/>
                  <a:gd name="T4" fmla="*/ 41 w 81"/>
                  <a:gd name="T5" fmla="*/ 0 h 250"/>
                  <a:gd name="T6" fmla="*/ 81 w 81"/>
                  <a:gd name="T7" fmla="*/ 244 h 250"/>
                  <a:gd name="T8" fmla="*/ 38 w 81"/>
                  <a:gd name="T9" fmla="*/ 250 h 250"/>
                </a:gdLst>
                <a:ahLst/>
                <a:cxnLst>
                  <a:cxn ang="0">
                    <a:pos x="T0" y="T1"/>
                  </a:cxn>
                  <a:cxn ang="0">
                    <a:pos x="T2" y="T3"/>
                  </a:cxn>
                  <a:cxn ang="0">
                    <a:pos x="T4" y="T5"/>
                  </a:cxn>
                  <a:cxn ang="0">
                    <a:pos x="T6" y="T7"/>
                  </a:cxn>
                  <a:cxn ang="0">
                    <a:pos x="T8" y="T9"/>
                  </a:cxn>
                </a:cxnLst>
                <a:rect l="0" t="0" r="r" b="b"/>
                <a:pathLst>
                  <a:path w="81" h="250">
                    <a:moveTo>
                      <a:pt x="38" y="250"/>
                    </a:moveTo>
                    <a:lnTo>
                      <a:pt x="0" y="7"/>
                    </a:lnTo>
                    <a:lnTo>
                      <a:pt x="41" y="0"/>
                    </a:lnTo>
                    <a:lnTo>
                      <a:pt x="81" y="244"/>
                    </a:lnTo>
                    <a:lnTo>
                      <a:pt x="38"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71" name="Freeform 93">
                <a:extLst>
                  <a:ext uri="{FF2B5EF4-FFF2-40B4-BE49-F238E27FC236}">
                    <a16:creationId xmlns:a16="http://schemas.microsoft.com/office/drawing/2014/main" id="{D561489A-B2DB-4500-AF62-EA5FA2B0080B}"/>
                  </a:ext>
                </a:extLst>
              </p:cNvPr>
              <p:cNvSpPr>
                <a:spLocks/>
              </p:cNvSpPr>
              <p:nvPr/>
            </p:nvSpPr>
            <p:spPr bwMode="auto">
              <a:xfrm>
                <a:off x="6342063" y="5168901"/>
                <a:ext cx="46038" cy="131763"/>
              </a:xfrm>
              <a:custGeom>
                <a:avLst/>
                <a:gdLst>
                  <a:gd name="T0" fmla="*/ 46 w 87"/>
                  <a:gd name="T1" fmla="*/ 250 h 250"/>
                  <a:gd name="T2" fmla="*/ 0 w 87"/>
                  <a:gd name="T3" fmla="*/ 8 h 250"/>
                  <a:gd name="T4" fmla="*/ 42 w 87"/>
                  <a:gd name="T5" fmla="*/ 0 h 250"/>
                  <a:gd name="T6" fmla="*/ 87 w 87"/>
                  <a:gd name="T7" fmla="*/ 243 h 250"/>
                  <a:gd name="T8" fmla="*/ 46 w 87"/>
                  <a:gd name="T9" fmla="*/ 250 h 250"/>
                </a:gdLst>
                <a:ahLst/>
                <a:cxnLst>
                  <a:cxn ang="0">
                    <a:pos x="T0" y="T1"/>
                  </a:cxn>
                  <a:cxn ang="0">
                    <a:pos x="T2" y="T3"/>
                  </a:cxn>
                  <a:cxn ang="0">
                    <a:pos x="T4" y="T5"/>
                  </a:cxn>
                  <a:cxn ang="0">
                    <a:pos x="T6" y="T7"/>
                  </a:cxn>
                  <a:cxn ang="0">
                    <a:pos x="T8" y="T9"/>
                  </a:cxn>
                </a:cxnLst>
                <a:rect l="0" t="0" r="r" b="b"/>
                <a:pathLst>
                  <a:path w="87" h="250">
                    <a:moveTo>
                      <a:pt x="46" y="250"/>
                    </a:moveTo>
                    <a:lnTo>
                      <a:pt x="0" y="8"/>
                    </a:lnTo>
                    <a:lnTo>
                      <a:pt x="42" y="0"/>
                    </a:lnTo>
                    <a:lnTo>
                      <a:pt x="87" y="243"/>
                    </a:lnTo>
                    <a:lnTo>
                      <a:pt x="4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72" name="Freeform 269">
                <a:extLst>
                  <a:ext uri="{FF2B5EF4-FFF2-40B4-BE49-F238E27FC236}">
                    <a16:creationId xmlns:a16="http://schemas.microsoft.com/office/drawing/2014/main" id="{AF4A483F-5BBE-472B-A379-AE2159EFE4BA}"/>
                  </a:ext>
                </a:extLst>
              </p:cNvPr>
              <p:cNvSpPr>
                <a:spLocks/>
              </p:cNvSpPr>
              <p:nvPr/>
            </p:nvSpPr>
            <p:spPr bwMode="auto">
              <a:xfrm>
                <a:off x="6002338" y="5189538"/>
                <a:ext cx="25400" cy="131763"/>
              </a:xfrm>
              <a:custGeom>
                <a:avLst/>
                <a:gdLst>
                  <a:gd name="T0" fmla="*/ 0 w 47"/>
                  <a:gd name="T1" fmla="*/ 246 h 248"/>
                  <a:gd name="T2" fmla="*/ 5 w 47"/>
                  <a:gd name="T3" fmla="*/ 0 h 248"/>
                  <a:gd name="T4" fmla="*/ 47 w 47"/>
                  <a:gd name="T5" fmla="*/ 0 h 248"/>
                  <a:gd name="T6" fmla="*/ 42 w 47"/>
                  <a:gd name="T7" fmla="*/ 248 h 248"/>
                  <a:gd name="T8" fmla="*/ 0 w 47"/>
                  <a:gd name="T9" fmla="*/ 246 h 248"/>
                </a:gdLst>
                <a:ahLst/>
                <a:cxnLst>
                  <a:cxn ang="0">
                    <a:pos x="T0" y="T1"/>
                  </a:cxn>
                  <a:cxn ang="0">
                    <a:pos x="T2" y="T3"/>
                  </a:cxn>
                  <a:cxn ang="0">
                    <a:pos x="T4" y="T5"/>
                  </a:cxn>
                  <a:cxn ang="0">
                    <a:pos x="T6" y="T7"/>
                  </a:cxn>
                  <a:cxn ang="0">
                    <a:pos x="T8" y="T9"/>
                  </a:cxn>
                </a:cxnLst>
                <a:rect l="0" t="0" r="r" b="b"/>
                <a:pathLst>
                  <a:path w="47" h="248">
                    <a:moveTo>
                      <a:pt x="0" y="246"/>
                    </a:moveTo>
                    <a:lnTo>
                      <a:pt x="5" y="0"/>
                    </a:lnTo>
                    <a:lnTo>
                      <a:pt x="47" y="0"/>
                    </a:lnTo>
                    <a:lnTo>
                      <a:pt x="42" y="248"/>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73" name="Freeform 270">
                <a:extLst>
                  <a:ext uri="{FF2B5EF4-FFF2-40B4-BE49-F238E27FC236}">
                    <a16:creationId xmlns:a16="http://schemas.microsoft.com/office/drawing/2014/main" id="{CB7B6950-3F8E-454B-BFBB-2B033E8CDF22}"/>
                  </a:ext>
                </a:extLst>
              </p:cNvPr>
              <p:cNvSpPr>
                <a:spLocks/>
              </p:cNvSpPr>
              <p:nvPr/>
            </p:nvSpPr>
            <p:spPr bwMode="auto">
              <a:xfrm>
                <a:off x="6048375" y="5191125"/>
                <a:ext cx="22225" cy="131763"/>
              </a:xfrm>
              <a:custGeom>
                <a:avLst/>
                <a:gdLst>
                  <a:gd name="T0" fmla="*/ 1 w 44"/>
                  <a:gd name="T1" fmla="*/ 247 h 247"/>
                  <a:gd name="T2" fmla="*/ 0 w 44"/>
                  <a:gd name="T3" fmla="*/ 0 h 247"/>
                  <a:gd name="T4" fmla="*/ 43 w 44"/>
                  <a:gd name="T5" fmla="*/ 0 h 247"/>
                  <a:gd name="T6" fmla="*/ 44 w 44"/>
                  <a:gd name="T7" fmla="*/ 247 h 247"/>
                  <a:gd name="T8" fmla="*/ 1 w 44"/>
                  <a:gd name="T9" fmla="*/ 247 h 247"/>
                </a:gdLst>
                <a:ahLst/>
                <a:cxnLst>
                  <a:cxn ang="0">
                    <a:pos x="T0" y="T1"/>
                  </a:cxn>
                  <a:cxn ang="0">
                    <a:pos x="T2" y="T3"/>
                  </a:cxn>
                  <a:cxn ang="0">
                    <a:pos x="T4" y="T5"/>
                  </a:cxn>
                  <a:cxn ang="0">
                    <a:pos x="T6" y="T7"/>
                  </a:cxn>
                  <a:cxn ang="0">
                    <a:pos x="T8" y="T9"/>
                  </a:cxn>
                </a:cxnLst>
                <a:rect l="0" t="0" r="r" b="b"/>
                <a:pathLst>
                  <a:path w="44" h="247">
                    <a:moveTo>
                      <a:pt x="1" y="247"/>
                    </a:moveTo>
                    <a:lnTo>
                      <a:pt x="0" y="0"/>
                    </a:lnTo>
                    <a:lnTo>
                      <a:pt x="43" y="0"/>
                    </a:lnTo>
                    <a:lnTo>
                      <a:pt x="44" y="247"/>
                    </a:lnTo>
                    <a:lnTo>
                      <a:pt x="1"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74" name="Freeform 271">
                <a:extLst>
                  <a:ext uri="{FF2B5EF4-FFF2-40B4-BE49-F238E27FC236}">
                    <a16:creationId xmlns:a16="http://schemas.microsoft.com/office/drawing/2014/main" id="{EA322EDA-EB3D-4C1D-86BD-97B497C04AFD}"/>
                  </a:ext>
                </a:extLst>
              </p:cNvPr>
              <p:cNvSpPr>
                <a:spLocks/>
              </p:cNvSpPr>
              <p:nvPr/>
            </p:nvSpPr>
            <p:spPr bwMode="auto">
              <a:xfrm>
                <a:off x="6089650" y="5191125"/>
                <a:ext cx="26988" cy="131763"/>
              </a:xfrm>
              <a:custGeom>
                <a:avLst/>
                <a:gdLst>
                  <a:gd name="T0" fmla="*/ 8 w 50"/>
                  <a:gd name="T1" fmla="*/ 249 h 249"/>
                  <a:gd name="T2" fmla="*/ 0 w 50"/>
                  <a:gd name="T3" fmla="*/ 1 h 249"/>
                  <a:gd name="T4" fmla="*/ 43 w 50"/>
                  <a:gd name="T5" fmla="*/ 0 h 249"/>
                  <a:gd name="T6" fmla="*/ 50 w 50"/>
                  <a:gd name="T7" fmla="*/ 247 h 249"/>
                  <a:gd name="T8" fmla="*/ 8 w 50"/>
                  <a:gd name="T9" fmla="*/ 249 h 249"/>
                </a:gdLst>
                <a:ahLst/>
                <a:cxnLst>
                  <a:cxn ang="0">
                    <a:pos x="T0" y="T1"/>
                  </a:cxn>
                  <a:cxn ang="0">
                    <a:pos x="T2" y="T3"/>
                  </a:cxn>
                  <a:cxn ang="0">
                    <a:pos x="T4" y="T5"/>
                  </a:cxn>
                  <a:cxn ang="0">
                    <a:pos x="T6" y="T7"/>
                  </a:cxn>
                  <a:cxn ang="0">
                    <a:pos x="T8" y="T9"/>
                  </a:cxn>
                </a:cxnLst>
                <a:rect l="0" t="0" r="r" b="b"/>
                <a:pathLst>
                  <a:path w="50" h="249">
                    <a:moveTo>
                      <a:pt x="8" y="249"/>
                    </a:moveTo>
                    <a:lnTo>
                      <a:pt x="0" y="1"/>
                    </a:lnTo>
                    <a:lnTo>
                      <a:pt x="43" y="0"/>
                    </a:lnTo>
                    <a:lnTo>
                      <a:pt x="50" y="247"/>
                    </a:lnTo>
                    <a:lnTo>
                      <a:pt x="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75" name="Freeform 272">
                <a:extLst>
                  <a:ext uri="{FF2B5EF4-FFF2-40B4-BE49-F238E27FC236}">
                    <a16:creationId xmlns:a16="http://schemas.microsoft.com/office/drawing/2014/main" id="{C5755003-60A8-4D71-99A1-FC97CD2DA2D3}"/>
                  </a:ext>
                </a:extLst>
              </p:cNvPr>
              <p:cNvSpPr>
                <a:spLocks/>
              </p:cNvSpPr>
              <p:nvPr/>
            </p:nvSpPr>
            <p:spPr bwMode="auto">
              <a:xfrm>
                <a:off x="6132513" y="5191125"/>
                <a:ext cx="30163" cy="131763"/>
              </a:xfrm>
              <a:custGeom>
                <a:avLst/>
                <a:gdLst>
                  <a:gd name="T0" fmla="*/ 14 w 56"/>
                  <a:gd name="T1" fmla="*/ 248 h 248"/>
                  <a:gd name="T2" fmla="*/ 0 w 56"/>
                  <a:gd name="T3" fmla="*/ 2 h 248"/>
                  <a:gd name="T4" fmla="*/ 42 w 56"/>
                  <a:gd name="T5" fmla="*/ 0 h 248"/>
                  <a:gd name="T6" fmla="*/ 56 w 56"/>
                  <a:gd name="T7" fmla="*/ 246 h 248"/>
                  <a:gd name="T8" fmla="*/ 14 w 56"/>
                  <a:gd name="T9" fmla="*/ 248 h 248"/>
                </a:gdLst>
                <a:ahLst/>
                <a:cxnLst>
                  <a:cxn ang="0">
                    <a:pos x="T0" y="T1"/>
                  </a:cxn>
                  <a:cxn ang="0">
                    <a:pos x="T2" y="T3"/>
                  </a:cxn>
                  <a:cxn ang="0">
                    <a:pos x="T4" y="T5"/>
                  </a:cxn>
                  <a:cxn ang="0">
                    <a:pos x="T6" y="T7"/>
                  </a:cxn>
                  <a:cxn ang="0">
                    <a:pos x="T8" y="T9"/>
                  </a:cxn>
                </a:cxnLst>
                <a:rect l="0" t="0" r="r" b="b"/>
                <a:pathLst>
                  <a:path w="56" h="248">
                    <a:moveTo>
                      <a:pt x="14" y="248"/>
                    </a:moveTo>
                    <a:lnTo>
                      <a:pt x="0" y="2"/>
                    </a:lnTo>
                    <a:lnTo>
                      <a:pt x="42" y="0"/>
                    </a:lnTo>
                    <a:lnTo>
                      <a:pt x="56" y="246"/>
                    </a:lnTo>
                    <a:lnTo>
                      <a:pt x="14"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76" name="Freeform 273">
                <a:extLst>
                  <a:ext uri="{FF2B5EF4-FFF2-40B4-BE49-F238E27FC236}">
                    <a16:creationId xmlns:a16="http://schemas.microsoft.com/office/drawing/2014/main" id="{BA00D297-BE3C-4DD4-A7F3-B518DB9A8614}"/>
                  </a:ext>
                </a:extLst>
              </p:cNvPr>
              <p:cNvSpPr>
                <a:spLocks/>
              </p:cNvSpPr>
              <p:nvPr/>
            </p:nvSpPr>
            <p:spPr bwMode="auto">
              <a:xfrm>
                <a:off x="6173788" y="5187950"/>
                <a:ext cx="33338" cy="131763"/>
              </a:xfrm>
              <a:custGeom>
                <a:avLst/>
                <a:gdLst>
                  <a:gd name="T0" fmla="*/ 21 w 63"/>
                  <a:gd name="T1" fmla="*/ 250 h 250"/>
                  <a:gd name="T2" fmla="*/ 0 w 63"/>
                  <a:gd name="T3" fmla="*/ 4 h 250"/>
                  <a:gd name="T4" fmla="*/ 44 w 63"/>
                  <a:gd name="T5" fmla="*/ 0 h 250"/>
                  <a:gd name="T6" fmla="*/ 63 w 63"/>
                  <a:gd name="T7" fmla="*/ 247 h 250"/>
                  <a:gd name="T8" fmla="*/ 21 w 63"/>
                  <a:gd name="T9" fmla="*/ 250 h 250"/>
                </a:gdLst>
                <a:ahLst/>
                <a:cxnLst>
                  <a:cxn ang="0">
                    <a:pos x="T0" y="T1"/>
                  </a:cxn>
                  <a:cxn ang="0">
                    <a:pos x="T2" y="T3"/>
                  </a:cxn>
                  <a:cxn ang="0">
                    <a:pos x="T4" y="T5"/>
                  </a:cxn>
                  <a:cxn ang="0">
                    <a:pos x="T6" y="T7"/>
                  </a:cxn>
                  <a:cxn ang="0">
                    <a:pos x="T8" y="T9"/>
                  </a:cxn>
                </a:cxnLst>
                <a:rect l="0" t="0" r="r" b="b"/>
                <a:pathLst>
                  <a:path w="63" h="250">
                    <a:moveTo>
                      <a:pt x="21" y="250"/>
                    </a:moveTo>
                    <a:lnTo>
                      <a:pt x="0" y="4"/>
                    </a:lnTo>
                    <a:lnTo>
                      <a:pt x="44" y="0"/>
                    </a:lnTo>
                    <a:lnTo>
                      <a:pt x="63" y="247"/>
                    </a:lnTo>
                    <a:lnTo>
                      <a:pt x="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477" name="Freeform 274">
                <a:extLst>
                  <a:ext uri="{FF2B5EF4-FFF2-40B4-BE49-F238E27FC236}">
                    <a16:creationId xmlns:a16="http://schemas.microsoft.com/office/drawing/2014/main" id="{7D0A6584-6C9C-47D5-9F31-D03BECF74515}"/>
                  </a:ext>
                </a:extLst>
              </p:cNvPr>
              <p:cNvSpPr>
                <a:spLocks/>
              </p:cNvSpPr>
              <p:nvPr/>
            </p:nvSpPr>
            <p:spPr bwMode="auto">
              <a:xfrm>
                <a:off x="6216650" y="5184775"/>
                <a:ext cx="36513" cy="133350"/>
              </a:xfrm>
              <a:custGeom>
                <a:avLst/>
                <a:gdLst>
                  <a:gd name="T0" fmla="*/ 26 w 68"/>
                  <a:gd name="T1" fmla="*/ 250 h 250"/>
                  <a:gd name="T2" fmla="*/ 0 w 68"/>
                  <a:gd name="T3" fmla="*/ 4 h 250"/>
                  <a:gd name="T4" fmla="*/ 42 w 68"/>
                  <a:gd name="T5" fmla="*/ 0 h 250"/>
                  <a:gd name="T6" fmla="*/ 68 w 68"/>
                  <a:gd name="T7" fmla="*/ 245 h 250"/>
                  <a:gd name="T8" fmla="*/ 26 w 68"/>
                  <a:gd name="T9" fmla="*/ 250 h 250"/>
                </a:gdLst>
                <a:ahLst/>
                <a:cxnLst>
                  <a:cxn ang="0">
                    <a:pos x="T0" y="T1"/>
                  </a:cxn>
                  <a:cxn ang="0">
                    <a:pos x="T2" y="T3"/>
                  </a:cxn>
                  <a:cxn ang="0">
                    <a:pos x="T4" y="T5"/>
                  </a:cxn>
                  <a:cxn ang="0">
                    <a:pos x="T6" y="T7"/>
                  </a:cxn>
                  <a:cxn ang="0">
                    <a:pos x="T8" y="T9"/>
                  </a:cxn>
                </a:cxnLst>
                <a:rect l="0" t="0" r="r" b="b"/>
                <a:pathLst>
                  <a:path w="68" h="250">
                    <a:moveTo>
                      <a:pt x="26" y="250"/>
                    </a:moveTo>
                    <a:lnTo>
                      <a:pt x="0" y="4"/>
                    </a:lnTo>
                    <a:lnTo>
                      <a:pt x="42" y="0"/>
                    </a:lnTo>
                    <a:lnTo>
                      <a:pt x="68" y="245"/>
                    </a:lnTo>
                    <a:lnTo>
                      <a:pt x="2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grpSp>
        <p:nvGrpSpPr>
          <p:cNvPr id="1542" name="Group 1541">
            <a:extLst>
              <a:ext uri="{FF2B5EF4-FFF2-40B4-BE49-F238E27FC236}">
                <a16:creationId xmlns:a16="http://schemas.microsoft.com/office/drawing/2014/main" id="{BE45E5FB-B845-40FB-A8A6-996069B68D94}"/>
              </a:ext>
            </a:extLst>
          </p:cNvPr>
          <p:cNvGrpSpPr/>
          <p:nvPr/>
        </p:nvGrpSpPr>
        <p:grpSpPr>
          <a:xfrm>
            <a:off x="4708230" y="2225826"/>
            <a:ext cx="2851151" cy="2957513"/>
            <a:chOff x="4652963" y="2068513"/>
            <a:chExt cx="2851151" cy="2957513"/>
          </a:xfrm>
        </p:grpSpPr>
        <p:sp>
          <p:nvSpPr>
            <p:cNvPr id="1543" name="Freeform 63">
              <a:extLst>
                <a:ext uri="{FF2B5EF4-FFF2-40B4-BE49-F238E27FC236}">
                  <a16:creationId xmlns:a16="http://schemas.microsoft.com/office/drawing/2014/main" id="{49F07C00-9311-44D4-B764-7ACB9CC42073}"/>
                </a:ext>
              </a:extLst>
            </p:cNvPr>
            <p:cNvSpPr>
              <a:spLocks/>
            </p:cNvSpPr>
            <p:nvPr/>
          </p:nvSpPr>
          <p:spPr bwMode="auto">
            <a:xfrm>
              <a:off x="4719638" y="2354263"/>
              <a:ext cx="641350" cy="2181225"/>
            </a:xfrm>
            <a:custGeom>
              <a:avLst/>
              <a:gdLst>
                <a:gd name="T0" fmla="*/ 703 w 1214"/>
                <a:gd name="T1" fmla="*/ 4077 h 4122"/>
                <a:gd name="T2" fmla="*/ 621 w 1214"/>
                <a:gd name="T3" fmla="*/ 3982 h 4122"/>
                <a:gd name="T4" fmla="*/ 542 w 1214"/>
                <a:gd name="T5" fmla="*/ 3884 h 4122"/>
                <a:gd name="T6" fmla="*/ 469 w 1214"/>
                <a:gd name="T7" fmla="*/ 3782 h 4122"/>
                <a:gd name="T8" fmla="*/ 400 w 1214"/>
                <a:gd name="T9" fmla="*/ 3677 h 4122"/>
                <a:gd name="T10" fmla="*/ 337 w 1214"/>
                <a:gd name="T11" fmla="*/ 3567 h 4122"/>
                <a:gd name="T12" fmla="*/ 278 w 1214"/>
                <a:gd name="T13" fmla="*/ 3455 h 4122"/>
                <a:gd name="T14" fmla="*/ 225 w 1214"/>
                <a:gd name="T15" fmla="*/ 3340 h 4122"/>
                <a:gd name="T16" fmla="*/ 177 w 1214"/>
                <a:gd name="T17" fmla="*/ 3221 h 4122"/>
                <a:gd name="T18" fmla="*/ 134 w 1214"/>
                <a:gd name="T19" fmla="*/ 3099 h 4122"/>
                <a:gd name="T20" fmla="*/ 96 w 1214"/>
                <a:gd name="T21" fmla="*/ 2976 h 4122"/>
                <a:gd name="T22" fmla="*/ 66 w 1214"/>
                <a:gd name="T23" fmla="*/ 2849 h 4122"/>
                <a:gd name="T24" fmla="*/ 40 w 1214"/>
                <a:gd name="T25" fmla="*/ 2721 h 4122"/>
                <a:gd name="T26" fmla="*/ 21 w 1214"/>
                <a:gd name="T27" fmla="*/ 2589 h 4122"/>
                <a:gd name="T28" fmla="*/ 8 w 1214"/>
                <a:gd name="T29" fmla="*/ 2457 h 4122"/>
                <a:gd name="T30" fmla="*/ 2 w 1214"/>
                <a:gd name="T31" fmla="*/ 2322 h 4122"/>
                <a:gd name="T32" fmla="*/ 2 w 1214"/>
                <a:gd name="T33" fmla="*/ 2164 h 4122"/>
                <a:gd name="T34" fmla="*/ 13 w 1214"/>
                <a:gd name="T35" fmla="*/ 1990 h 4122"/>
                <a:gd name="T36" fmla="*/ 35 w 1214"/>
                <a:gd name="T37" fmla="*/ 1818 h 4122"/>
                <a:gd name="T38" fmla="*/ 67 w 1214"/>
                <a:gd name="T39" fmla="*/ 1650 h 4122"/>
                <a:gd name="T40" fmla="*/ 109 w 1214"/>
                <a:gd name="T41" fmla="*/ 1488 h 4122"/>
                <a:gd name="T42" fmla="*/ 162 w 1214"/>
                <a:gd name="T43" fmla="*/ 1329 h 4122"/>
                <a:gd name="T44" fmla="*/ 223 w 1214"/>
                <a:gd name="T45" fmla="*/ 1174 h 4122"/>
                <a:gd name="T46" fmla="*/ 294 w 1214"/>
                <a:gd name="T47" fmla="*/ 1025 h 4122"/>
                <a:gd name="T48" fmla="*/ 373 w 1214"/>
                <a:gd name="T49" fmla="*/ 880 h 4122"/>
                <a:gd name="T50" fmla="*/ 460 w 1214"/>
                <a:gd name="T51" fmla="*/ 742 h 4122"/>
                <a:gd name="T52" fmla="*/ 556 w 1214"/>
                <a:gd name="T53" fmla="*/ 610 h 4122"/>
                <a:gd name="T54" fmla="*/ 660 w 1214"/>
                <a:gd name="T55" fmla="*/ 483 h 4122"/>
                <a:gd name="T56" fmla="*/ 772 w 1214"/>
                <a:gd name="T57" fmla="*/ 362 h 4122"/>
                <a:gd name="T58" fmla="*/ 890 w 1214"/>
                <a:gd name="T59" fmla="*/ 250 h 4122"/>
                <a:gd name="T60" fmla="*/ 1014 w 1214"/>
                <a:gd name="T61" fmla="*/ 145 h 4122"/>
                <a:gd name="T62" fmla="*/ 1146 w 1214"/>
                <a:gd name="T63" fmla="*/ 46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4" h="4122">
                  <a:moveTo>
                    <a:pt x="745" y="4122"/>
                  </a:moveTo>
                  <a:lnTo>
                    <a:pt x="703" y="4077"/>
                  </a:lnTo>
                  <a:lnTo>
                    <a:pt x="660" y="4029"/>
                  </a:lnTo>
                  <a:lnTo>
                    <a:pt x="621" y="3982"/>
                  </a:lnTo>
                  <a:lnTo>
                    <a:pt x="581" y="3933"/>
                  </a:lnTo>
                  <a:lnTo>
                    <a:pt x="542" y="3884"/>
                  </a:lnTo>
                  <a:lnTo>
                    <a:pt x="505" y="3833"/>
                  </a:lnTo>
                  <a:lnTo>
                    <a:pt x="469" y="3782"/>
                  </a:lnTo>
                  <a:lnTo>
                    <a:pt x="435" y="3729"/>
                  </a:lnTo>
                  <a:lnTo>
                    <a:pt x="400" y="3677"/>
                  </a:lnTo>
                  <a:lnTo>
                    <a:pt x="368" y="3622"/>
                  </a:lnTo>
                  <a:lnTo>
                    <a:pt x="337" y="3567"/>
                  </a:lnTo>
                  <a:lnTo>
                    <a:pt x="307" y="3511"/>
                  </a:lnTo>
                  <a:lnTo>
                    <a:pt x="278" y="3455"/>
                  </a:lnTo>
                  <a:lnTo>
                    <a:pt x="252" y="3397"/>
                  </a:lnTo>
                  <a:lnTo>
                    <a:pt x="225" y="3340"/>
                  </a:lnTo>
                  <a:lnTo>
                    <a:pt x="200" y="3281"/>
                  </a:lnTo>
                  <a:lnTo>
                    <a:pt x="177" y="3221"/>
                  </a:lnTo>
                  <a:lnTo>
                    <a:pt x="154" y="3160"/>
                  </a:lnTo>
                  <a:lnTo>
                    <a:pt x="134" y="3099"/>
                  </a:lnTo>
                  <a:lnTo>
                    <a:pt x="114" y="3037"/>
                  </a:lnTo>
                  <a:lnTo>
                    <a:pt x="96" y="2976"/>
                  </a:lnTo>
                  <a:lnTo>
                    <a:pt x="81" y="2913"/>
                  </a:lnTo>
                  <a:lnTo>
                    <a:pt x="66" y="2849"/>
                  </a:lnTo>
                  <a:lnTo>
                    <a:pt x="52" y="2785"/>
                  </a:lnTo>
                  <a:lnTo>
                    <a:pt x="40" y="2721"/>
                  </a:lnTo>
                  <a:lnTo>
                    <a:pt x="30" y="2655"/>
                  </a:lnTo>
                  <a:lnTo>
                    <a:pt x="21" y="2589"/>
                  </a:lnTo>
                  <a:lnTo>
                    <a:pt x="13" y="2523"/>
                  </a:lnTo>
                  <a:lnTo>
                    <a:pt x="8" y="2457"/>
                  </a:lnTo>
                  <a:lnTo>
                    <a:pt x="4" y="2389"/>
                  </a:lnTo>
                  <a:lnTo>
                    <a:pt x="2" y="2322"/>
                  </a:lnTo>
                  <a:lnTo>
                    <a:pt x="0" y="2253"/>
                  </a:lnTo>
                  <a:lnTo>
                    <a:pt x="2" y="2164"/>
                  </a:lnTo>
                  <a:lnTo>
                    <a:pt x="5" y="2077"/>
                  </a:lnTo>
                  <a:lnTo>
                    <a:pt x="13" y="1990"/>
                  </a:lnTo>
                  <a:lnTo>
                    <a:pt x="22" y="1904"/>
                  </a:lnTo>
                  <a:lnTo>
                    <a:pt x="35" y="1818"/>
                  </a:lnTo>
                  <a:lnTo>
                    <a:pt x="49" y="1734"/>
                  </a:lnTo>
                  <a:lnTo>
                    <a:pt x="67" y="1650"/>
                  </a:lnTo>
                  <a:lnTo>
                    <a:pt x="86" y="1568"/>
                  </a:lnTo>
                  <a:lnTo>
                    <a:pt x="109" y="1488"/>
                  </a:lnTo>
                  <a:lnTo>
                    <a:pt x="134" y="1407"/>
                  </a:lnTo>
                  <a:lnTo>
                    <a:pt x="162" y="1329"/>
                  </a:lnTo>
                  <a:lnTo>
                    <a:pt x="191" y="1251"/>
                  </a:lnTo>
                  <a:lnTo>
                    <a:pt x="223" y="1174"/>
                  </a:lnTo>
                  <a:lnTo>
                    <a:pt x="257" y="1098"/>
                  </a:lnTo>
                  <a:lnTo>
                    <a:pt x="294" y="1025"/>
                  </a:lnTo>
                  <a:lnTo>
                    <a:pt x="332" y="952"/>
                  </a:lnTo>
                  <a:lnTo>
                    <a:pt x="373" y="880"/>
                  </a:lnTo>
                  <a:lnTo>
                    <a:pt x="416" y="811"/>
                  </a:lnTo>
                  <a:lnTo>
                    <a:pt x="460" y="742"/>
                  </a:lnTo>
                  <a:lnTo>
                    <a:pt x="508" y="675"/>
                  </a:lnTo>
                  <a:lnTo>
                    <a:pt x="556" y="610"/>
                  </a:lnTo>
                  <a:lnTo>
                    <a:pt x="608" y="546"/>
                  </a:lnTo>
                  <a:lnTo>
                    <a:pt x="660" y="483"/>
                  </a:lnTo>
                  <a:lnTo>
                    <a:pt x="714" y="423"/>
                  </a:lnTo>
                  <a:lnTo>
                    <a:pt x="772" y="362"/>
                  </a:lnTo>
                  <a:lnTo>
                    <a:pt x="829" y="306"/>
                  </a:lnTo>
                  <a:lnTo>
                    <a:pt x="890" y="250"/>
                  </a:lnTo>
                  <a:lnTo>
                    <a:pt x="951" y="196"/>
                  </a:lnTo>
                  <a:lnTo>
                    <a:pt x="1014" y="145"/>
                  </a:lnTo>
                  <a:lnTo>
                    <a:pt x="1079" y="95"/>
                  </a:lnTo>
                  <a:lnTo>
                    <a:pt x="1146" y="46"/>
                  </a:lnTo>
                  <a:lnTo>
                    <a:pt x="1214" y="0"/>
                  </a:lnTo>
                </a:path>
              </a:pathLst>
            </a:custGeom>
            <a:noFill/>
            <a:ln w="38100">
              <a:solidFill>
                <a:srgbClr val="54A6D8">
                  <a:alpha val="66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44" name="Freeform 64">
              <a:extLst>
                <a:ext uri="{FF2B5EF4-FFF2-40B4-BE49-F238E27FC236}">
                  <a16:creationId xmlns:a16="http://schemas.microsoft.com/office/drawing/2014/main" id="{F551C814-5293-4CBD-8AA8-B4F4BA692CE8}"/>
                </a:ext>
              </a:extLst>
            </p:cNvPr>
            <p:cNvSpPr>
              <a:spLocks/>
            </p:cNvSpPr>
            <p:nvPr/>
          </p:nvSpPr>
          <p:spPr bwMode="auto">
            <a:xfrm>
              <a:off x="5443538" y="3952876"/>
              <a:ext cx="1965325" cy="1004888"/>
            </a:xfrm>
            <a:custGeom>
              <a:avLst/>
              <a:gdLst>
                <a:gd name="T0" fmla="*/ 3714 w 3714"/>
                <a:gd name="T1" fmla="*/ 0 h 1901"/>
                <a:gd name="T2" fmla="*/ 3682 w 3714"/>
                <a:gd name="T3" fmla="*/ 102 h 1901"/>
                <a:gd name="T4" fmla="*/ 3646 w 3714"/>
                <a:gd name="T5" fmla="*/ 203 h 1901"/>
                <a:gd name="T6" fmla="*/ 3606 w 3714"/>
                <a:gd name="T7" fmla="*/ 301 h 1901"/>
                <a:gd name="T8" fmla="*/ 3564 w 3714"/>
                <a:gd name="T9" fmla="*/ 398 h 1901"/>
                <a:gd name="T10" fmla="*/ 3516 w 3714"/>
                <a:gd name="T11" fmla="*/ 491 h 1901"/>
                <a:gd name="T12" fmla="*/ 3466 w 3714"/>
                <a:gd name="T13" fmla="*/ 583 h 1901"/>
                <a:gd name="T14" fmla="*/ 3412 w 3714"/>
                <a:gd name="T15" fmla="*/ 673 h 1901"/>
                <a:gd name="T16" fmla="*/ 3355 w 3714"/>
                <a:gd name="T17" fmla="*/ 760 h 1901"/>
                <a:gd name="T18" fmla="*/ 3295 w 3714"/>
                <a:gd name="T19" fmla="*/ 846 h 1901"/>
                <a:gd name="T20" fmla="*/ 3232 w 3714"/>
                <a:gd name="T21" fmla="*/ 928 h 1901"/>
                <a:gd name="T22" fmla="*/ 3165 w 3714"/>
                <a:gd name="T23" fmla="*/ 1008 h 1901"/>
                <a:gd name="T24" fmla="*/ 3096 w 3714"/>
                <a:gd name="T25" fmla="*/ 1085 h 1901"/>
                <a:gd name="T26" fmla="*/ 3023 w 3714"/>
                <a:gd name="T27" fmla="*/ 1159 h 1901"/>
                <a:gd name="T28" fmla="*/ 2949 w 3714"/>
                <a:gd name="T29" fmla="*/ 1229 h 1901"/>
                <a:gd name="T30" fmla="*/ 2870 w 3714"/>
                <a:gd name="T31" fmla="*/ 1297 h 1901"/>
                <a:gd name="T32" fmla="*/ 2791 w 3714"/>
                <a:gd name="T33" fmla="*/ 1363 h 1901"/>
                <a:gd name="T34" fmla="*/ 2708 w 3714"/>
                <a:gd name="T35" fmla="*/ 1424 h 1901"/>
                <a:gd name="T36" fmla="*/ 2623 w 3714"/>
                <a:gd name="T37" fmla="*/ 1483 h 1901"/>
                <a:gd name="T38" fmla="*/ 2535 w 3714"/>
                <a:gd name="T39" fmla="*/ 1538 h 1901"/>
                <a:gd name="T40" fmla="*/ 2445 w 3714"/>
                <a:gd name="T41" fmla="*/ 1590 h 1901"/>
                <a:gd name="T42" fmla="*/ 2353 w 3714"/>
                <a:gd name="T43" fmla="*/ 1637 h 1901"/>
                <a:gd name="T44" fmla="*/ 2259 w 3714"/>
                <a:gd name="T45" fmla="*/ 1682 h 1901"/>
                <a:gd name="T46" fmla="*/ 2163 w 3714"/>
                <a:gd name="T47" fmla="*/ 1722 h 1901"/>
                <a:gd name="T48" fmla="*/ 2066 w 3714"/>
                <a:gd name="T49" fmla="*/ 1759 h 1901"/>
                <a:gd name="T50" fmla="*/ 1966 w 3714"/>
                <a:gd name="T51" fmla="*/ 1791 h 1901"/>
                <a:gd name="T52" fmla="*/ 1865 w 3714"/>
                <a:gd name="T53" fmla="*/ 1820 h 1901"/>
                <a:gd name="T54" fmla="*/ 1762 w 3714"/>
                <a:gd name="T55" fmla="*/ 1845 h 1901"/>
                <a:gd name="T56" fmla="*/ 1657 w 3714"/>
                <a:gd name="T57" fmla="*/ 1864 h 1901"/>
                <a:gd name="T58" fmla="*/ 1552 w 3714"/>
                <a:gd name="T59" fmla="*/ 1881 h 1901"/>
                <a:gd name="T60" fmla="*/ 1444 w 3714"/>
                <a:gd name="T61" fmla="*/ 1892 h 1901"/>
                <a:gd name="T62" fmla="*/ 1335 w 3714"/>
                <a:gd name="T63" fmla="*/ 1898 h 1901"/>
                <a:gd name="T64" fmla="*/ 1226 w 3714"/>
                <a:gd name="T65" fmla="*/ 1901 h 1901"/>
                <a:gd name="T66" fmla="*/ 1185 w 3714"/>
                <a:gd name="T67" fmla="*/ 1901 h 1901"/>
                <a:gd name="T68" fmla="*/ 1143 w 3714"/>
                <a:gd name="T69" fmla="*/ 1900 h 1901"/>
                <a:gd name="T70" fmla="*/ 1102 w 3714"/>
                <a:gd name="T71" fmla="*/ 1898 h 1901"/>
                <a:gd name="T72" fmla="*/ 1061 w 3714"/>
                <a:gd name="T73" fmla="*/ 1896 h 1901"/>
                <a:gd name="T74" fmla="*/ 1020 w 3714"/>
                <a:gd name="T75" fmla="*/ 1893 h 1901"/>
                <a:gd name="T76" fmla="*/ 980 w 3714"/>
                <a:gd name="T77" fmla="*/ 1889 h 1901"/>
                <a:gd name="T78" fmla="*/ 939 w 3714"/>
                <a:gd name="T79" fmla="*/ 1884 h 1901"/>
                <a:gd name="T80" fmla="*/ 900 w 3714"/>
                <a:gd name="T81" fmla="*/ 1881 h 1901"/>
                <a:gd name="T82" fmla="*/ 859 w 3714"/>
                <a:gd name="T83" fmla="*/ 1874 h 1901"/>
                <a:gd name="T84" fmla="*/ 819 w 3714"/>
                <a:gd name="T85" fmla="*/ 1869 h 1901"/>
                <a:gd name="T86" fmla="*/ 779 w 3714"/>
                <a:gd name="T87" fmla="*/ 1861 h 1901"/>
                <a:gd name="T88" fmla="*/ 740 w 3714"/>
                <a:gd name="T89" fmla="*/ 1855 h 1901"/>
                <a:gd name="T90" fmla="*/ 661 w 3714"/>
                <a:gd name="T91" fmla="*/ 1838 h 1901"/>
                <a:gd name="T92" fmla="*/ 584 w 3714"/>
                <a:gd name="T93" fmla="*/ 1819 h 1901"/>
                <a:gd name="T94" fmla="*/ 508 w 3714"/>
                <a:gd name="T95" fmla="*/ 1797 h 1901"/>
                <a:gd name="T96" fmla="*/ 432 w 3714"/>
                <a:gd name="T97" fmla="*/ 1774 h 1901"/>
                <a:gd name="T98" fmla="*/ 358 w 3714"/>
                <a:gd name="T99" fmla="*/ 1748 h 1901"/>
                <a:gd name="T100" fmla="*/ 283 w 3714"/>
                <a:gd name="T101" fmla="*/ 1720 h 1901"/>
                <a:gd name="T102" fmla="*/ 212 w 3714"/>
                <a:gd name="T103" fmla="*/ 1690 h 1901"/>
                <a:gd name="T104" fmla="*/ 140 w 3714"/>
                <a:gd name="T105" fmla="*/ 1657 h 1901"/>
                <a:gd name="T106" fmla="*/ 69 w 3714"/>
                <a:gd name="T107" fmla="*/ 1623 h 1901"/>
                <a:gd name="T108" fmla="*/ 0 w 3714"/>
                <a:gd name="T109" fmla="*/ 1586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14" h="1901">
                  <a:moveTo>
                    <a:pt x="3714" y="0"/>
                  </a:moveTo>
                  <a:lnTo>
                    <a:pt x="3682" y="102"/>
                  </a:lnTo>
                  <a:lnTo>
                    <a:pt x="3646" y="203"/>
                  </a:lnTo>
                  <a:lnTo>
                    <a:pt x="3606" y="301"/>
                  </a:lnTo>
                  <a:lnTo>
                    <a:pt x="3564" y="398"/>
                  </a:lnTo>
                  <a:lnTo>
                    <a:pt x="3516" y="491"/>
                  </a:lnTo>
                  <a:lnTo>
                    <a:pt x="3466" y="583"/>
                  </a:lnTo>
                  <a:lnTo>
                    <a:pt x="3412" y="673"/>
                  </a:lnTo>
                  <a:lnTo>
                    <a:pt x="3355" y="760"/>
                  </a:lnTo>
                  <a:lnTo>
                    <a:pt x="3295" y="846"/>
                  </a:lnTo>
                  <a:lnTo>
                    <a:pt x="3232" y="928"/>
                  </a:lnTo>
                  <a:lnTo>
                    <a:pt x="3165" y="1008"/>
                  </a:lnTo>
                  <a:lnTo>
                    <a:pt x="3096" y="1085"/>
                  </a:lnTo>
                  <a:lnTo>
                    <a:pt x="3023" y="1159"/>
                  </a:lnTo>
                  <a:lnTo>
                    <a:pt x="2949" y="1229"/>
                  </a:lnTo>
                  <a:lnTo>
                    <a:pt x="2870" y="1297"/>
                  </a:lnTo>
                  <a:lnTo>
                    <a:pt x="2791" y="1363"/>
                  </a:lnTo>
                  <a:lnTo>
                    <a:pt x="2708" y="1424"/>
                  </a:lnTo>
                  <a:lnTo>
                    <a:pt x="2623" y="1483"/>
                  </a:lnTo>
                  <a:lnTo>
                    <a:pt x="2535" y="1538"/>
                  </a:lnTo>
                  <a:lnTo>
                    <a:pt x="2445" y="1590"/>
                  </a:lnTo>
                  <a:lnTo>
                    <a:pt x="2353" y="1637"/>
                  </a:lnTo>
                  <a:lnTo>
                    <a:pt x="2259" y="1682"/>
                  </a:lnTo>
                  <a:lnTo>
                    <a:pt x="2163" y="1722"/>
                  </a:lnTo>
                  <a:lnTo>
                    <a:pt x="2066" y="1759"/>
                  </a:lnTo>
                  <a:lnTo>
                    <a:pt x="1966" y="1791"/>
                  </a:lnTo>
                  <a:lnTo>
                    <a:pt x="1865" y="1820"/>
                  </a:lnTo>
                  <a:lnTo>
                    <a:pt x="1762" y="1845"/>
                  </a:lnTo>
                  <a:lnTo>
                    <a:pt x="1657" y="1864"/>
                  </a:lnTo>
                  <a:lnTo>
                    <a:pt x="1552" y="1881"/>
                  </a:lnTo>
                  <a:lnTo>
                    <a:pt x="1444" y="1892"/>
                  </a:lnTo>
                  <a:lnTo>
                    <a:pt x="1335" y="1898"/>
                  </a:lnTo>
                  <a:lnTo>
                    <a:pt x="1226" y="1901"/>
                  </a:lnTo>
                  <a:lnTo>
                    <a:pt x="1185" y="1901"/>
                  </a:lnTo>
                  <a:lnTo>
                    <a:pt x="1143" y="1900"/>
                  </a:lnTo>
                  <a:lnTo>
                    <a:pt x="1102" y="1898"/>
                  </a:lnTo>
                  <a:lnTo>
                    <a:pt x="1061" y="1896"/>
                  </a:lnTo>
                  <a:lnTo>
                    <a:pt x="1020" y="1893"/>
                  </a:lnTo>
                  <a:lnTo>
                    <a:pt x="980" y="1889"/>
                  </a:lnTo>
                  <a:lnTo>
                    <a:pt x="939" y="1884"/>
                  </a:lnTo>
                  <a:lnTo>
                    <a:pt x="900" y="1881"/>
                  </a:lnTo>
                  <a:lnTo>
                    <a:pt x="859" y="1874"/>
                  </a:lnTo>
                  <a:lnTo>
                    <a:pt x="819" y="1869"/>
                  </a:lnTo>
                  <a:lnTo>
                    <a:pt x="779" y="1861"/>
                  </a:lnTo>
                  <a:lnTo>
                    <a:pt x="740" y="1855"/>
                  </a:lnTo>
                  <a:lnTo>
                    <a:pt x="661" y="1838"/>
                  </a:lnTo>
                  <a:lnTo>
                    <a:pt x="584" y="1819"/>
                  </a:lnTo>
                  <a:lnTo>
                    <a:pt x="508" y="1797"/>
                  </a:lnTo>
                  <a:lnTo>
                    <a:pt x="432" y="1774"/>
                  </a:lnTo>
                  <a:lnTo>
                    <a:pt x="358" y="1748"/>
                  </a:lnTo>
                  <a:lnTo>
                    <a:pt x="283" y="1720"/>
                  </a:lnTo>
                  <a:lnTo>
                    <a:pt x="212" y="1690"/>
                  </a:lnTo>
                  <a:lnTo>
                    <a:pt x="140" y="1657"/>
                  </a:lnTo>
                  <a:lnTo>
                    <a:pt x="69" y="1623"/>
                  </a:lnTo>
                  <a:lnTo>
                    <a:pt x="0" y="1586"/>
                  </a:lnTo>
                </a:path>
              </a:pathLst>
            </a:custGeom>
            <a:noFill/>
            <a:ln w="38100">
              <a:solidFill>
                <a:srgbClr val="54A6D8">
                  <a:alpha val="66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45" name="Freeform 65">
              <a:extLst>
                <a:ext uri="{FF2B5EF4-FFF2-40B4-BE49-F238E27FC236}">
                  <a16:creationId xmlns:a16="http://schemas.microsoft.com/office/drawing/2014/main" id="{564FCC34-8BCB-4738-BFD0-7EDFF840EFC2}"/>
                </a:ext>
              </a:extLst>
            </p:cNvPr>
            <p:cNvSpPr>
              <a:spLocks/>
            </p:cNvSpPr>
            <p:nvPr/>
          </p:nvSpPr>
          <p:spPr bwMode="auto">
            <a:xfrm>
              <a:off x="5761038" y="2136776"/>
              <a:ext cx="1687513" cy="1185863"/>
            </a:xfrm>
            <a:custGeom>
              <a:avLst/>
              <a:gdLst>
                <a:gd name="T0" fmla="*/ 0 w 3189"/>
                <a:gd name="T1" fmla="*/ 76 h 2243"/>
                <a:gd name="T2" fmla="*/ 75 w 3189"/>
                <a:gd name="T3" fmla="*/ 58 h 2243"/>
                <a:gd name="T4" fmla="*/ 152 w 3189"/>
                <a:gd name="T5" fmla="*/ 42 h 2243"/>
                <a:gd name="T6" fmla="*/ 229 w 3189"/>
                <a:gd name="T7" fmla="*/ 29 h 2243"/>
                <a:gd name="T8" fmla="*/ 307 w 3189"/>
                <a:gd name="T9" fmla="*/ 19 h 2243"/>
                <a:gd name="T10" fmla="*/ 387 w 3189"/>
                <a:gd name="T11" fmla="*/ 10 h 2243"/>
                <a:gd name="T12" fmla="*/ 466 w 3189"/>
                <a:gd name="T13" fmla="*/ 5 h 2243"/>
                <a:gd name="T14" fmla="*/ 546 w 3189"/>
                <a:gd name="T15" fmla="*/ 1 h 2243"/>
                <a:gd name="T16" fmla="*/ 626 w 3189"/>
                <a:gd name="T17" fmla="*/ 0 h 2243"/>
                <a:gd name="T18" fmla="*/ 747 w 3189"/>
                <a:gd name="T19" fmla="*/ 3 h 2243"/>
                <a:gd name="T20" fmla="*/ 866 w 3189"/>
                <a:gd name="T21" fmla="*/ 12 h 2243"/>
                <a:gd name="T22" fmla="*/ 984 w 3189"/>
                <a:gd name="T23" fmla="*/ 26 h 2243"/>
                <a:gd name="T24" fmla="*/ 1099 w 3189"/>
                <a:gd name="T25" fmla="*/ 45 h 2243"/>
                <a:gd name="T26" fmla="*/ 1213 w 3189"/>
                <a:gd name="T27" fmla="*/ 69 h 2243"/>
                <a:gd name="T28" fmla="*/ 1326 w 3189"/>
                <a:gd name="T29" fmla="*/ 97 h 2243"/>
                <a:gd name="T30" fmla="*/ 1436 w 3189"/>
                <a:gd name="T31" fmla="*/ 132 h 2243"/>
                <a:gd name="T32" fmla="*/ 1545 w 3189"/>
                <a:gd name="T33" fmla="*/ 172 h 2243"/>
                <a:gd name="T34" fmla="*/ 1650 w 3189"/>
                <a:gd name="T35" fmla="*/ 215 h 2243"/>
                <a:gd name="T36" fmla="*/ 1754 w 3189"/>
                <a:gd name="T37" fmla="*/ 264 h 2243"/>
                <a:gd name="T38" fmla="*/ 1855 w 3189"/>
                <a:gd name="T39" fmla="*/ 317 h 2243"/>
                <a:gd name="T40" fmla="*/ 1954 w 3189"/>
                <a:gd name="T41" fmla="*/ 374 h 2243"/>
                <a:gd name="T42" fmla="*/ 2049 w 3189"/>
                <a:gd name="T43" fmla="*/ 436 h 2243"/>
                <a:gd name="T44" fmla="*/ 2142 w 3189"/>
                <a:gd name="T45" fmla="*/ 501 h 2243"/>
                <a:gd name="T46" fmla="*/ 2232 w 3189"/>
                <a:gd name="T47" fmla="*/ 572 h 2243"/>
                <a:gd name="T48" fmla="*/ 2319 w 3189"/>
                <a:gd name="T49" fmla="*/ 645 h 2243"/>
                <a:gd name="T50" fmla="*/ 2402 w 3189"/>
                <a:gd name="T51" fmla="*/ 722 h 2243"/>
                <a:gd name="T52" fmla="*/ 2483 w 3189"/>
                <a:gd name="T53" fmla="*/ 802 h 2243"/>
                <a:gd name="T54" fmla="*/ 2560 w 3189"/>
                <a:gd name="T55" fmla="*/ 887 h 2243"/>
                <a:gd name="T56" fmla="*/ 2633 w 3189"/>
                <a:gd name="T57" fmla="*/ 974 h 2243"/>
                <a:gd name="T58" fmla="*/ 2702 w 3189"/>
                <a:gd name="T59" fmla="*/ 1065 h 2243"/>
                <a:gd name="T60" fmla="*/ 2768 w 3189"/>
                <a:gd name="T61" fmla="*/ 1159 h 2243"/>
                <a:gd name="T62" fmla="*/ 2830 w 3189"/>
                <a:gd name="T63" fmla="*/ 1256 h 2243"/>
                <a:gd name="T64" fmla="*/ 2888 w 3189"/>
                <a:gd name="T65" fmla="*/ 1356 h 2243"/>
                <a:gd name="T66" fmla="*/ 2941 w 3189"/>
                <a:gd name="T67" fmla="*/ 1459 h 2243"/>
                <a:gd name="T68" fmla="*/ 2991 w 3189"/>
                <a:gd name="T69" fmla="*/ 1564 h 2243"/>
                <a:gd name="T70" fmla="*/ 3035 w 3189"/>
                <a:gd name="T71" fmla="*/ 1671 h 2243"/>
                <a:gd name="T72" fmla="*/ 3076 w 3189"/>
                <a:gd name="T73" fmla="*/ 1782 h 2243"/>
                <a:gd name="T74" fmla="*/ 3111 w 3189"/>
                <a:gd name="T75" fmla="*/ 1893 h 2243"/>
                <a:gd name="T76" fmla="*/ 3143 w 3189"/>
                <a:gd name="T77" fmla="*/ 2008 h 2243"/>
                <a:gd name="T78" fmla="*/ 3169 w 3189"/>
                <a:gd name="T79" fmla="*/ 2124 h 2243"/>
                <a:gd name="T80" fmla="*/ 3189 w 3189"/>
                <a:gd name="T81" fmla="*/ 2243 h 2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89" h="2243">
                  <a:moveTo>
                    <a:pt x="0" y="76"/>
                  </a:moveTo>
                  <a:lnTo>
                    <a:pt x="75" y="58"/>
                  </a:lnTo>
                  <a:lnTo>
                    <a:pt x="152" y="42"/>
                  </a:lnTo>
                  <a:lnTo>
                    <a:pt x="229" y="29"/>
                  </a:lnTo>
                  <a:lnTo>
                    <a:pt x="307" y="19"/>
                  </a:lnTo>
                  <a:lnTo>
                    <a:pt x="387" y="10"/>
                  </a:lnTo>
                  <a:lnTo>
                    <a:pt x="466" y="5"/>
                  </a:lnTo>
                  <a:lnTo>
                    <a:pt x="546" y="1"/>
                  </a:lnTo>
                  <a:lnTo>
                    <a:pt x="626" y="0"/>
                  </a:lnTo>
                  <a:lnTo>
                    <a:pt x="747" y="3"/>
                  </a:lnTo>
                  <a:lnTo>
                    <a:pt x="866" y="12"/>
                  </a:lnTo>
                  <a:lnTo>
                    <a:pt x="984" y="26"/>
                  </a:lnTo>
                  <a:lnTo>
                    <a:pt x="1099" y="45"/>
                  </a:lnTo>
                  <a:lnTo>
                    <a:pt x="1213" y="69"/>
                  </a:lnTo>
                  <a:lnTo>
                    <a:pt x="1326" y="97"/>
                  </a:lnTo>
                  <a:lnTo>
                    <a:pt x="1436" y="132"/>
                  </a:lnTo>
                  <a:lnTo>
                    <a:pt x="1545" y="172"/>
                  </a:lnTo>
                  <a:lnTo>
                    <a:pt x="1650" y="215"/>
                  </a:lnTo>
                  <a:lnTo>
                    <a:pt x="1754" y="264"/>
                  </a:lnTo>
                  <a:lnTo>
                    <a:pt x="1855" y="317"/>
                  </a:lnTo>
                  <a:lnTo>
                    <a:pt x="1954" y="374"/>
                  </a:lnTo>
                  <a:lnTo>
                    <a:pt x="2049" y="436"/>
                  </a:lnTo>
                  <a:lnTo>
                    <a:pt x="2142" y="501"/>
                  </a:lnTo>
                  <a:lnTo>
                    <a:pt x="2232" y="572"/>
                  </a:lnTo>
                  <a:lnTo>
                    <a:pt x="2319" y="645"/>
                  </a:lnTo>
                  <a:lnTo>
                    <a:pt x="2402" y="722"/>
                  </a:lnTo>
                  <a:lnTo>
                    <a:pt x="2483" y="802"/>
                  </a:lnTo>
                  <a:lnTo>
                    <a:pt x="2560" y="887"/>
                  </a:lnTo>
                  <a:lnTo>
                    <a:pt x="2633" y="974"/>
                  </a:lnTo>
                  <a:lnTo>
                    <a:pt x="2702" y="1065"/>
                  </a:lnTo>
                  <a:lnTo>
                    <a:pt x="2768" y="1159"/>
                  </a:lnTo>
                  <a:lnTo>
                    <a:pt x="2830" y="1256"/>
                  </a:lnTo>
                  <a:lnTo>
                    <a:pt x="2888" y="1356"/>
                  </a:lnTo>
                  <a:lnTo>
                    <a:pt x="2941" y="1459"/>
                  </a:lnTo>
                  <a:lnTo>
                    <a:pt x="2991" y="1564"/>
                  </a:lnTo>
                  <a:lnTo>
                    <a:pt x="3035" y="1671"/>
                  </a:lnTo>
                  <a:lnTo>
                    <a:pt x="3076" y="1782"/>
                  </a:lnTo>
                  <a:lnTo>
                    <a:pt x="3111" y="1893"/>
                  </a:lnTo>
                  <a:lnTo>
                    <a:pt x="3143" y="2008"/>
                  </a:lnTo>
                  <a:lnTo>
                    <a:pt x="3169" y="2124"/>
                  </a:lnTo>
                  <a:lnTo>
                    <a:pt x="3189" y="2243"/>
                  </a:lnTo>
                </a:path>
              </a:pathLst>
            </a:custGeom>
            <a:noFill/>
            <a:ln w="38100">
              <a:solidFill>
                <a:srgbClr val="54A6D8">
                  <a:alpha val="66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46" name="Freeform 67">
              <a:extLst>
                <a:ext uri="{FF2B5EF4-FFF2-40B4-BE49-F238E27FC236}">
                  <a16:creationId xmlns:a16="http://schemas.microsoft.com/office/drawing/2014/main" id="{1EB2C1FB-6045-4C78-9A35-A378B2D3DED2}"/>
                </a:ext>
              </a:extLst>
            </p:cNvPr>
            <p:cNvSpPr>
              <a:spLocks/>
            </p:cNvSpPr>
            <p:nvPr/>
          </p:nvSpPr>
          <p:spPr bwMode="auto">
            <a:xfrm>
              <a:off x="5778501" y="3841751"/>
              <a:ext cx="1725613" cy="1184275"/>
            </a:xfrm>
            <a:custGeom>
              <a:avLst/>
              <a:gdLst>
                <a:gd name="T0" fmla="*/ 3261 w 3261"/>
                <a:gd name="T1" fmla="*/ 0 h 2237"/>
                <a:gd name="T2" fmla="*/ 3235 w 3261"/>
                <a:gd name="T3" fmla="*/ 120 h 2237"/>
                <a:gd name="T4" fmla="*/ 3204 w 3261"/>
                <a:gd name="T5" fmla="*/ 236 h 2237"/>
                <a:gd name="T6" fmla="*/ 3168 w 3261"/>
                <a:gd name="T7" fmla="*/ 352 h 2237"/>
                <a:gd name="T8" fmla="*/ 3129 w 3261"/>
                <a:gd name="T9" fmla="*/ 463 h 2237"/>
                <a:gd name="T10" fmla="*/ 3084 w 3261"/>
                <a:gd name="T11" fmla="*/ 573 h 2237"/>
                <a:gd name="T12" fmla="*/ 3034 w 3261"/>
                <a:gd name="T13" fmla="*/ 681 h 2237"/>
                <a:gd name="T14" fmla="*/ 2981 w 3261"/>
                <a:gd name="T15" fmla="*/ 786 h 2237"/>
                <a:gd name="T16" fmla="*/ 2924 w 3261"/>
                <a:gd name="T17" fmla="*/ 889 h 2237"/>
                <a:gd name="T18" fmla="*/ 2862 w 3261"/>
                <a:gd name="T19" fmla="*/ 989 h 2237"/>
                <a:gd name="T20" fmla="*/ 2797 w 3261"/>
                <a:gd name="T21" fmla="*/ 1085 h 2237"/>
                <a:gd name="T22" fmla="*/ 2728 w 3261"/>
                <a:gd name="T23" fmla="*/ 1178 h 2237"/>
                <a:gd name="T24" fmla="*/ 2655 w 3261"/>
                <a:gd name="T25" fmla="*/ 1269 h 2237"/>
                <a:gd name="T26" fmla="*/ 2578 w 3261"/>
                <a:gd name="T27" fmla="*/ 1356 h 2237"/>
                <a:gd name="T28" fmla="*/ 2497 w 3261"/>
                <a:gd name="T29" fmla="*/ 1440 h 2237"/>
                <a:gd name="T30" fmla="*/ 2414 w 3261"/>
                <a:gd name="T31" fmla="*/ 1520 h 2237"/>
                <a:gd name="T32" fmla="*/ 2328 w 3261"/>
                <a:gd name="T33" fmla="*/ 1597 h 2237"/>
                <a:gd name="T34" fmla="*/ 2238 w 3261"/>
                <a:gd name="T35" fmla="*/ 1670 h 2237"/>
                <a:gd name="T36" fmla="*/ 2145 w 3261"/>
                <a:gd name="T37" fmla="*/ 1740 h 2237"/>
                <a:gd name="T38" fmla="*/ 2050 w 3261"/>
                <a:gd name="T39" fmla="*/ 1805 h 2237"/>
                <a:gd name="T40" fmla="*/ 1951 w 3261"/>
                <a:gd name="T41" fmla="*/ 1866 h 2237"/>
                <a:gd name="T42" fmla="*/ 1850 w 3261"/>
                <a:gd name="T43" fmla="*/ 1923 h 2237"/>
                <a:gd name="T44" fmla="*/ 1746 w 3261"/>
                <a:gd name="T45" fmla="*/ 1975 h 2237"/>
                <a:gd name="T46" fmla="*/ 1640 w 3261"/>
                <a:gd name="T47" fmla="*/ 2024 h 2237"/>
                <a:gd name="T48" fmla="*/ 1532 w 3261"/>
                <a:gd name="T49" fmla="*/ 2068 h 2237"/>
                <a:gd name="T50" fmla="*/ 1421 w 3261"/>
                <a:gd name="T51" fmla="*/ 2106 h 2237"/>
                <a:gd name="T52" fmla="*/ 1309 w 3261"/>
                <a:gd name="T53" fmla="*/ 2139 h 2237"/>
                <a:gd name="T54" fmla="*/ 1194 w 3261"/>
                <a:gd name="T55" fmla="*/ 2169 h 2237"/>
                <a:gd name="T56" fmla="*/ 1077 w 3261"/>
                <a:gd name="T57" fmla="*/ 2193 h 2237"/>
                <a:gd name="T58" fmla="*/ 959 w 3261"/>
                <a:gd name="T59" fmla="*/ 2213 h 2237"/>
                <a:gd name="T60" fmla="*/ 839 w 3261"/>
                <a:gd name="T61" fmla="*/ 2227 h 2237"/>
                <a:gd name="T62" fmla="*/ 718 w 3261"/>
                <a:gd name="T63" fmla="*/ 2234 h 2237"/>
                <a:gd name="T64" fmla="*/ 595 w 3261"/>
                <a:gd name="T65" fmla="*/ 2237 h 2237"/>
                <a:gd name="T66" fmla="*/ 519 w 3261"/>
                <a:gd name="T67" fmla="*/ 2236 h 2237"/>
                <a:gd name="T68" fmla="*/ 443 w 3261"/>
                <a:gd name="T69" fmla="*/ 2233 h 2237"/>
                <a:gd name="T70" fmla="*/ 367 w 3261"/>
                <a:gd name="T71" fmla="*/ 2228 h 2237"/>
                <a:gd name="T72" fmla="*/ 292 w 3261"/>
                <a:gd name="T73" fmla="*/ 2220 h 2237"/>
                <a:gd name="T74" fmla="*/ 217 w 3261"/>
                <a:gd name="T75" fmla="*/ 2210 h 2237"/>
                <a:gd name="T76" fmla="*/ 144 w 3261"/>
                <a:gd name="T77" fmla="*/ 2198 h 2237"/>
                <a:gd name="T78" fmla="*/ 71 w 3261"/>
                <a:gd name="T79" fmla="*/ 2186 h 2237"/>
                <a:gd name="T80" fmla="*/ 0 w 3261"/>
                <a:gd name="T81" fmla="*/ 217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61" h="2237">
                  <a:moveTo>
                    <a:pt x="3261" y="0"/>
                  </a:moveTo>
                  <a:lnTo>
                    <a:pt x="3235" y="120"/>
                  </a:lnTo>
                  <a:lnTo>
                    <a:pt x="3204" y="236"/>
                  </a:lnTo>
                  <a:lnTo>
                    <a:pt x="3168" y="352"/>
                  </a:lnTo>
                  <a:lnTo>
                    <a:pt x="3129" y="463"/>
                  </a:lnTo>
                  <a:lnTo>
                    <a:pt x="3084" y="573"/>
                  </a:lnTo>
                  <a:lnTo>
                    <a:pt x="3034" y="681"/>
                  </a:lnTo>
                  <a:lnTo>
                    <a:pt x="2981" y="786"/>
                  </a:lnTo>
                  <a:lnTo>
                    <a:pt x="2924" y="889"/>
                  </a:lnTo>
                  <a:lnTo>
                    <a:pt x="2862" y="989"/>
                  </a:lnTo>
                  <a:lnTo>
                    <a:pt x="2797" y="1085"/>
                  </a:lnTo>
                  <a:lnTo>
                    <a:pt x="2728" y="1178"/>
                  </a:lnTo>
                  <a:lnTo>
                    <a:pt x="2655" y="1269"/>
                  </a:lnTo>
                  <a:lnTo>
                    <a:pt x="2578" y="1356"/>
                  </a:lnTo>
                  <a:lnTo>
                    <a:pt x="2497" y="1440"/>
                  </a:lnTo>
                  <a:lnTo>
                    <a:pt x="2414" y="1520"/>
                  </a:lnTo>
                  <a:lnTo>
                    <a:pt x="2328" y="1597"/>
                  </a:lnTo>
                  <a:lnTo>
                    <a:pt x="2238" y="1670"/>
                  </a:lnTo>
                  <a:lnTo>
                    <a:pt x="2145" y="1740"/>
                  </a:lnTo>
                  <a:lnTo>
                    <a:pt x="2050" y="1805"/>
                  </a:lnTo>
                  <a:lnTo>
                    <a:pt x="1951" y="1866"/>
                  </a:lnTo>
                  <a:lnTo>
                    <a:pt x="1850" y="1923"/>
                  </a:lnTo>
                  <a:lnTo>
                    <a:pt x="1746" y="1975"/>
                  </a:lnTo>
                  <a:lnTo>
                    <a:pt x="1640" y="2024"/>
                  </a:lnTo>
                  <a:lnTo>
                    <a:pt x="1532" y="2068"/>
                  </a:lnTo>
                  <a:lnTo>
                    <a:pt x="1421" y="2106"/>
                  </a:lnTo>
                  <a:lnTo>
                    <a:pt x="1309" y="2139"/>
                  </a:lnTo>
                  <a:lnTo>
                    <a:pt x="1194" y="2169"/>
                  </a:lnTo>
                  <a:lnTo>
                    <a:pt x="1077" y="2193"/>
                  </a:lnTo>
                  <a:lnTo>
                    <a:pt x="959" y="2213"/>
                  </a:lnTo>
                  <a:lnTo>
                    <a:pt x="839" y="2227"/>
                  </a:lnTo>
                  <a:lnTo>
                    <a:pt x="718" y="2234"/>
                  </a:lnTo>
                  <a:lnTo>
                    <a:pt x="595" y="2237"/>
                  </a:lnTo>
                  <a:lnTo>
                    <a:pt x="519" y="2236"/>
                  </a:lnTo>
                  <a:lnTo>
                    <a:pt x="443" y="2233"/>
                  </a:lnTo>
                  <a:lnTo>
                    <a:pt x="367" y="2228"/>
                  </a:lnTo>
                  <a:lnTo>
                    <a:pt x="292" y="2220"/>
                  </a:lnTo>
                  <a:lnTo>
                    <a:pt x="217" y="2210"/>
                  </a:lnTo>
                  <a:lnTo>
                    <a:pt x="144" y="2198"/>
                  </a:lnTo>
                  <a:lnTo>
                    <a:pt x="71" y="2186"/>
                  </a:lnTo>
                  <a:lnTo>
                    <a:pt x="0" y="2170"/>
                  </a:lnTo>
                </a:path>
              </a:pathLst>
            </a:custGeom>
            <a:noFill/>
            <a:ln w="38100">
              <a:solidFill>
                <a:srgbClr val="54A6D8">
                  <a:alpha val="66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47" name="Freeform 68">
              <a:extLst>
                <a:ext uri="{FF2B5EF4-FFF2-40B4-BE49-F238E27FC236}">
                  <a16:creationId xmlns:a16="http://schemas.microsoft.com/office/drawing/2014/main" id="{2F88C58A-9309-434B-9D1F-22210AA18601}"/>
                </a:ext>
              </a:extLst>
            </p:cNvPr>
            <p:cNvSpPr>
              <a:spLocks/>
            </p:cNvSpPr>
            <p:nvPr/>
          </p:nvSpPr>
          <p:spPr bwMode="auto">
            <a:xfrm>
              <a:off x="5402263" y="2068513"/>
              <a:ext cx="2066925" cy="1042988"/>
            </a:xfrm>
            <a:custGeom>
              <a:avLst/>
              <a:gdLst>
                <a:gd name="T0" fmla="*/ 36 w 3904"/>
                <a:gd name="T1" fmla="*/ 322 h 1971"/>
                <a:gd name="T2" fmla="*/ 110 w 3904"/>
                <a:gd name="T3" fmla="*/ 283 h 1971"/>
                <a:gd name="T4" fmla="*/ 186 w 3904"/>
                <a:gd name="T5" fmla="*/ 246 h 1971"/>
                <a:gd name="T6" fmla="*/ 261 w 3904"/>
                <a:gd name="T7" fmla="*/ 213 h 1971"/>
                <a:gd name="T8" fmla="*/ 340 w 3904"/>
                <a:gd name="T9" fmla="*/ 181 h 1971"/>
                <a:gd name="T10" fmla="*/ 419 w 3904"/>
                <a:gd name="T11" fmla="*/ 151 h 1971"/>
                <a:gd name="T12" fmla="*/ 498 w 3904"/>
                <a:gd name="T13" fmla="*/ 124 h 1971"/>
                <a:gd name="T14" fmla="*/ 579 w 3904"/>
                <a:gd name="T15" fmla="*/ 100 h 1971"/>
                <a:gd name="T16" fmla="*/ 661 w 3904"/>
                <a:gd name="T17" fmla="*/ 78 h 1971"/>
                <a:gd name="T18" fmla="*/ 744 w 3904"/>
                <a:gd name="T19" fmla="*/ 59 h 1971"/>
                <a:gd name="T20" fmla="*/ 828 w 3904"/>
                <a:gd name="T21" fmla="*/ 42 h 1971"/>
                <a:gd name="T22" fmla="*/ 912 w 3904"/>
                <a:gd name="T23" fmla="*/ 28 h 1971"/>
                <a:gd name="T24" fmla="*/ 998 w 3904"/>
                <a:gd name="T25" fmla="*/ 17 h 1971"/>
                <a:gd name="T26" fmla="*/ 1085 w 3904"/>
                <a:gd name="T27" fmla="*/ 9 h 1971"/>
                <a:gd name="T28" fmla="*/ 1172 w 3904"/>
                <a:gd name="T29" fmla="*/ 3 h 1971"/>
                <a:gd name="T30" fmla="*/ 1260 w 3904"/>
                <a:gd name="T31" fmla="*/ 0 h 1971"/>
                <a:gd name="T32" fmla="*/ 1418 w 3904"/>
                <a:gd name="T33" fmla="*/ 3 h 1971"/>
                <a:gd name="T34" fmla="*/ 1643 w 3904"/>
                <a:gd name="T35" fmla="*/ 22 h 1971"/>
                <a:gd name="T36" fmla="*/ 1861 w 3904"/>
                <a:gd name="T37" fmla="*/ 59 h 1971"/>
                <a:gd name="T38" fmla="*/ 2073 w 3904"/>
                <a:gd name="T39" fmla="*/ 114 h 1971"/>
                <a:gd name="T40" fmla="*/ 2280 w 3904"/>
                <a:gd name="T41" fmla="*/ 186 h 1971"/>
                <a:gd name="T42" fmla="*/ 2477 w 3904"/>
                <a:gd name="T43" fmla="*/ 273 h 1971"/>
                <a:gd name="T44" fmla="*/ 2667 w 3904"/>
                <a:gd name="T45" fmla="*/ 377 h 1971"/>
                <a:gd name="T46" fmla="*/ 2847 w 3904"/>
                <a:gd name="T47" fmla="*/ 494 h 1971"/>
                <a:gd name="T48" fmla="*/ 3018 w 3904"/>
                <a:gd name="T49" fmla="*/ 626 h 1971"/>
                <a:gd name="T50" fmla="*/ 3178 w 3904"/>
                <a:gd name="T51" fmla="*/ 769 h 1971"/>
                <a:gd name="T52" fmla="*/ 3325 w 3904"/>
                <a:gd name="T53" fmla="*/ 925 h 1971"/>
                <a:gd name="T54" fmla="*/ 3462 w 3904"/>
                <a:gd name="T55" fmla="*/ 1093 h 1971"/>
                <a:gd name="T56" fmla="*/ 3585 w 3904"/>
                <a:gd name="T57" fmla="*/ 1273 h 1971"/>
                <a:gd name="T58" fmla="*/ 3694 w 3904"/>
                <a:gd name="T59" fmla="*/ 1461 h 1971"/>
                <a:gd name="T60" fmla="*/ 3790 w 3904"/>
                <a:gd name="T61" fmla="*/ 1659 h 1971"/>
                <a:gd name="T62" fmla="*/ 3870 w 3904"/>
                <a:gd name="T63" fmla="*/ 1865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4" h="1971">
                  <a:moveTo>
                    <a:pt x="0" y="342"/>
                  </a:moveTo>
                  <a:lnTo>
                    <a:pt x="36" y="322"/>
                  </a:lnTo>
                  <a:lnTo>
                    <a:pt x="73" y="303"/>
                  </a:lnTo>
                  <a:lnTo>
                    <a:pt x="110" y="283"/>
                  </a:lnTo>
                  <a:lnTo>
                    <a:pt x="147" y="264"/>
                  </a:lnTo>
                  <a:lnTo>
                    <a:pt x="186" y="246"/>
                  </a:lnTo>
                  <a:lnTo>
                    <a:pt x="224" y="230"/>
                  </a:lnTo>
                  <a:lnTo>
                    <a:pt x="261" y="213"/>
                  </a:lnTo>
                  <a:lnTo>
                    <a:pt x="301" y="196"/>
                  </a:lnTo>
                  <a:lnTo>
                    <a:pt x="340" y="181"/>
                  </a:lnTo>
                  <a:lnTo>
                    <a:pt x="379" y="165"/>
                  </a:lnTo>
                  <a:lnTo>
                    <a:pt x="419" y="151"/>
                  </a:lnTo>
                  <a:lnTo>
                    <a:pt x="459" y="137"/>
                  </a:lnTo>
                  <a:lnTo>
                    <a:pt x="498" y="124"/>
                  </a:lnTo>
                  <a:lnTo>
                    <a:pt x="538" y="112"/>
                  </a:lnTo>
                  <a:lnTo>
                    <a:pt x="579" y="100"/>
                  </a:lnTo>
                  <a:lnTo>
                    <a:pt x="620" y="89"/>
                  </a:lnTo>
                  <a:lnTo>
                    <a:pt x="661" y="78"/>
                  </a:lnTo>
                  <a:lnTo>
                    <a:pt x="702" y="68"/>
                  </a:lnTo>
                  <a:lnTo>
                    <a:pt x="744" y="59"/>
                  </a:lnTo>
                  <a:lnTo>
                    <a:pt x="785" y="50"/>
                  </a:lnTo>
                  <a:lnTo>
                    <a:pt x="828" y="42"/>
                  </a:lnTo>
                  <a:lnTo>
                    <a:pt x="870" y="35"/>
                  </a:lnTo>
                  <a:lnTo>
                    <a:pt x="912" y="28"/>
                  </a:lnTo>
                  <a:lnTo>
                    <a:pt x="956" y="22"/>
                  </a:lnTo>
                  <a:lnTo>
                    <a:pt x="998" y="17"/>
                  </a:lnTo>
                  <a:lnTo>
                    <a:pt x="1042" y="13"/>
                  </a:lnTo>
                  <a:lnTo>
                    <a:pt x="1085" y="9"/>
                  </a:lnTo>
                  <a:lnTo>
                    <a:pt x="1129" y="5"/>
                  </a:lnTo>
                  <a:lnTo>
                    <a:pt x="1172" y="3"/>
                  </a:lnTo>
                  <a:lnTo>
                    <a:pt x="1216" y="1"/>
                  </a:lnTo>
                  <a:lnTo>
                    <a:pt x="1260" y="0"/>
                  </a:lnTo>
                  <a:lnTo>
                    <a:pt x="1304" y="0"/>
                  </a:lnTo>
                  <a:lnTo>
                    <a:pt x="1418" y="3"/>
                  </a:lnTo>
                  <a:lnTo>
                    <a:pt x="1531" y="9"/>
                  </a:lnTo>
                  <a:lnTo>
                    <a:pt x="1643" y="22"/>
                  </a:lnTo>
                  <a:lnTo>
                    <a:pt x="1753" y="39"/>
                  </a:lnTo>
                  <a:lnTo>
                    <a:pt x="1861" y="59"/>
                  </a:lnTo>
                  <a:lnTo>
                    <a:pt x="1968" y="85"/>
                  </a:lnTo>
                  <a:lnTo>
                    <a:pt x="2073" y="114"/>
                  </a:lnTo>
                  <a:lnTo>
                    <a:pt x="2177" y="147"/>
                  </a:lnTo>
                  <a:lnTo>
                    <a:pt x="2280" y="186"/>
                  </a:lnTo>
                  <a:lnTo>
                    <a:pt x="2380" y="228"/>
                  </a:lnTo>
                  <a:lnTo>
                    <a:pt x="2477" y="273"/>
                  </a:lnTo>
                  <a:lnTo>
                    <a:pt x="2573" y="323"/>
                  </a:lnTo>
                  <a:lnTo>
                    <a:pt x="2667" y="377"/>
                  </a:lnTo>
                  <a:lnTo>
                    <a:pt x="2758" y="433"/>
                  </a:lnTo>
                  <a:lnTo>
                    <a:pt x="2847" y="494"/>
                  </a:lnTo>
                  <a:lnTo>
                    <a:pt x="2933" y="558"/>
                  </a:lnTo>
                  <a:lnTo>
                    <a:pt x="3018" y="626"/>
                  </a:lnTo>
                  <a:lnTo>
                    <a:pt x="3098" y="696"/>
                  </a:lnTo>
                  <a:lnTo>
                    <a:pt x="3178" y="769"/>
                  </a:lnTo>
                  <a:lnTo>
                    <a:pt x="3253" y="846"/>
                  </a:lnTo>
                  <a:lnTo>
                    <a:pt x="3325" y="925"/>
                  </a:lnTo>
                  <a:lnTo>
                    <a:pt x="3396" y="1009"/>
                  </a:lnTo>
                  <a:lnTo>
                    <a:pt x="3462" y="1093"/>
                  </a:lnTo>
                  <a:lnTo>
                    <a:pt x="3525" y="1182"/>
                  </a:lnTo>
                  <a:lnTo>
                    <a:pt x="3585" y="1273"/>
                  </a:lnTo>
                  <a:lnTo>
                    <a:pt x="3642" y="1365"/>
                  </a:lnTo>
                  <a:lnTo>
                    <a:pt x="3694" y="1461"/>
                  </a:lnTo>
                  <a:lnTo>
                    <a:pt x="3744" y="1559"/>
                  </a:lnTo>
                  <a:lnTo>
                    <a:pt x="3790" y="1659"/>
                  </a:lnTo>
                  <a:lnTo>
                    <a:pt x="3831" y="1761"/>
                  </a:lnTo>
                  <a:lnTo>
                    <a:pt x="3870" y="1865"/>
                  </a:lnTo>
                  <a:lnTo>
                    <a:pt x="3904" y="1971"/>
                  </a:lnTo>
                </a:path>
              </a:pathLst>
            </a:custGeom>
            <a:noFill/>
            <a:ln w="38100">
              <a:solidFill>
                <a:srgbClr val="54A6D8">
                  <a:alpha val="66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48" name="Freeform 66">
              <a:extLst>
                <a:ext uri="{FF2B5EF4-FFF2-40B4-BE49-F238E27FC236}">
                  <a16:creationId xmlns:a16="http://schemas.microsoft.com/office/drawing/2014/main" id="{5739CAA2-6B52-4D17-BA90-7FAFDC8F6337}"/>
                </a:ext>
              </a:extLst>
            </p:cNvPr>
            <p:cNvSpPr>
              <a:spLocks/>
            </p:cNvSpPr>
            <p:nvPr/>
          </p:nvSpPr>
          <p:spPr bwMode="auto">
            <a:xfrm>
              <a:off x="4652963" y="2541588"/>
              <a:ext cx="633413" cy="2230438"/>
            </a:xfrm>
            <a:custGeom>
              <a:avLst/>
              <a:gdLst>
                <a:gd name="T0" fmla="*/ 1130 w 1197"/>
                <a:gd name="T1" fmla="*/ 4168 h 4216"/>
                <a:gd name="T2" fmla="*/ 1001 w 1197"/>
                <a:gd name="T3" fmla="*/ 4066 h 4216"/>
                <a:gd name="T4" fmla="*/ 877 w 1197"/>
                <a:gd name="T5" fmla="*/ 3956 h 4216"/>
                <a:gd name="T6" fmla="*/ 760 w 1197"/>
                <a:gd name="T7" fmla="*/ 3839 h 4216"/>
                <a:gd name="T8" fmla="*/ 651 w 1197"/>
                <a:gd name="T9" fmla="*/ 3715 h 4216"/>
                <a:gd name="T10" fmla="*/ 549 w 1197"/>
                <a:gd name="T11" fmla="*/ 3585 h 4216"/>
                <a:gd name="T12" fmla="*/ 454 w 1197"/>
                <a:gd name="T13" fmla="*/ 3448 h 4216"/>
                <a:gd name="T14" fmla="*/ 367 w 1197"/>
                <a:gd name="T15" fmla="*/ 3305 h 4216"/>
                <a:gd name="T16" fmla="*/ 288 w 1197"/>
                <a:gd name="T17" fmla="*/ 3157 h 4216"/>
                <a:gd name="T18" fmla="*/ 219 w 1197"/>
                <a:gd name="T19" fmla="*/ 3003 h 4216"/>
                <a:gd name="T20" fmla="*/ 159 w 1197"/>
                <a:gd name="T21" fmla="*/ 2844 h 4216"/>
                <a:gd name="T22" fmla="*/ 106 w 1197"/>
                <a:gd name="T23" fmla="*/ 2682 h 4216"/>
                <a:gd name="T24" fmla="*/ 65 w 1197"/>
                <a:gd name="T25" fmla="*/ 2514 h 4216"/>
                <a:gd name="T26" fmla="*/ 33 w 1197"/>
                <a:gd name="T27" fmla="*/ 2343 h 4216"/>
                <a:gd name="T28" fmla="*/ 13 w 1197"/>
                <a:gd name="T29" fmla="*/ 2169 h 4216"/>
                <a:gd name="T30" fmla="*/ 1 w 1197"/>
                <a:gd name="T31" fmla="*/ 1991 h 4216"/>
                <a:gd name="T32" fmla="*/ 1 w 1197"/>
                <a:gd name="T33" fmla="*/ 1832 h 4216"/>
                <a:gd name="T34" fmla="*/ 8 w 1197"/>
                <a:gd name="T35" fmla="*/ 1696 h 4216"/>
                <a:gd name="T36" fmla="*/ 21 w 1197"/>
                <a:gd name="T37" fmla="*/ 1561 h 4216"/>
                <a:gd name="T38" fmla="*/ 40 w 1197"/>
                <a:gd name="T39" fmla="*/ 1429 h 4216"/>
                <a:gd name="T40" fmla="*/ 65 w 1197"/>
                <a:gd name="T41" fmla="*/ 1299 h 4216"/>
                <a:gd name="T42" fmla="*/ 95 w 1197"/>
                <a:gd name="T43" fmla="*/ 1171 h 4216"/>
                <a:gd name="T44" fmla="*/ 132 w 1197"/>
                <a:gd name="T45" fmla="*/ 1046 h 4216"/>
                <a:gd name="T46" fmla="*/ 173 w 1197"/>
                <a:gd name="T47" fmla="*/ 923 h 4216"/>
                <a:gd name="T48" fmla="*/ 220 w 1197"/>
                <a:gd name="T49" fmla="*/ 803 h 4216"/>
                <a:gd name="T50" fmla="*/ 273 w 1197"/>
                <a:gd name="T51" fmla="*/ 685 h 4216"/>
                <a:gd name="T52" fmla="*/ 329 w 1197"/>
                <a:gd name="T53" fmla="*/ 571 h 4216"/>
                <a:gd name="T54" fmla="*/ 392 w 1197"/>
                <a:gd name="T55" fmla="*/ 459 h 4216"/>
                <a:gd name="T56" fmla="*/ 459 w 1197"/>
                <a:gd name="T57" fmla="*/ 350 h 4216"/>
                <a:gd name="T58" fmla="*/ 531 w 1197"/>
                <a:gd name="T59" fmla="*/ 247 h 4216"/>
                <a:gd name="T60" fmla="*/ 606 w 1197"/>
                <a:gd name="T61" fmla="*/ 145 h 4216"/>
                <a:gd name="T62" fmla="*/ 687 w 1197"/>
                <a:gd name="T63" fmla="*/ 48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7" h="4216">
                  <a:moveTo>
                    <a:pt x="1197" y="4216"/>
                  </a:moveTo>
                  <a:lnTo>
                    <a:pt x="1130" y="4168"/>
                  </a:lnTo>
                  <a:lnTo>
                    <a:pt x="1065" y="4118"/>
                  </a:lnTo>
                  <a:lnTo>
                    <a:pt x="1001" y="4066"/>
                  </a:lnTo>
                  <a:lnTo>
                    <a:pt x="938" y="4012"/>
                  </a:lnTo>
                  <a:lnTo>
                    <a:pt x="877" y="3956"/>
                  </a:lnTo>
                  <a:lnTo>
                    <a:pt x="818" y="3899"/>
                  </a:lnTo>
                  <a:lnTo>
                    <a:pt x="760" y="3839"/>
                  </a:lnTo>
                  <a:lnTo>
                    <a:pt x="705" y="3779"/>
                  </a:lnTo>
                  <a:lnTo>
                    <a:pt x="651" y="3715"/>
                  </a:lnTo>
                  <a:lnTo>
                    <a:pt x="598" y="3651"/>
                  </a:lnTo>
                  <a:lnTo>
                    <a:pt x="549" y="3585"/>
                  </a:lnTo>
                  <a:lnTo>
                    <a:pt x="500" y="3517"/>
                  </a:lnTo>
                  <a:lnTo>
                    <a:pt x="454" y="3448"/>
                  </a:lnTo>
                  <a:lnTo>
                    <a:pt x="409" y="3378"/>
                  </a:lnTo>
                  <a:lnTo>
                    <a:pt x="367" y="3305"/>
                  </a:lnTo>
                  <a:lnTo>
                    <a:pt x="327" y="3232"/>
                  </a:lnTo>
                  <a:lnTo>
                    <a:pt x="288" y="3157"/>
                  </a:lnTo>
                  <a:lnTo>
                    <a:pt x="253" y="3080"/>
                  </a:lnTo>
                  <a:lnTo>
                    <a:pt x="219" y="3003"/>
                  </a:lnTo>
                  <a:lnTo>
                    <a:pt x="187" y="2925"/>
                  </a:lnTo>
                  <a:lnTo>
                    <a:pt x="159" y="2844"/>
                  </a:lnTo>
                  <a:lnTo>
                    <a:pt x="132" y="2764"/>
                  </a:lnTo>
                  <a:lnTo>
                    <a:pt x="106" y="2682"/>
                  </a:lnTo>
                  <a:lnTo>
                    <a:pt x="85" y="2598"/>
                  </a:lnTo>
                  <a:lnTo>
                    <a:pt x="65" y="2514"/>
                  </a:lnTo>
                  <a:lnTo>
                    <a:pt x="49" y="2429"/>
                  </a:lnTo>
                  <a:lnTo>
                    <a:pt x="33" y="2343"/>
                  </a:lnTo>
                  <a:lnTo>
                    <a:pt x="22" y="2256"/>
                  </a:lnTo>
                  <a:lnTo>
                    <a:pt x="13" y="2169"/>
                  </a:lnTo>
                  <a:lnTo>
                    <a:pt x="5" y="2079"/>
                  </a:lnTo>
                  <a:lnTo>
                    <a:pt x="1" y="1991"/>
                  </a:lnTo>
                  <a:lnTo>
                    <a:pt x="0" y="1900"/>
                  </a:lnTo>
                  <a:lnTo>
                    <a:pt x="1" y="1832"/>
                  </a:lnTo>
                  <a:lnTo>
                    <a:pt x="4" y="1764"/>
                  </a:lnTo>
                  <a:lnTo>
                    <a:pt x="8" y="1696"/>
                  </a:lnTo>
                  <a:lnTo>
                    <a:pt x="14" y="1628"/>
                  </a:lnTo>
                  <a:lnTo>
                    <a:pt x="21" y="1561"/>
                  </a:lnTo>
                  <a:lnTo>
                    <a:pt x="30" y="1495"/>
                  </a:lnTo>
                  <a:lnTo>
                    <a:pt x="40" y="1429"/>
                  </a:lnTo>
                  <a:lnTo>
                    <a:pt x="51" y="1364"/>
                  </a:lnTo>
                  <a:lnTo>
                    <a:pt x="65" y="1299"/>
                  </a:lnTo>
                  <a:lnTo>
                    <a:pt x="80" y="1235"/>
                  </a:lnTo>
                  <a:lnTo>
                    <a:pt x="95" y="1171"/>
                  </a:lnTo>
                  <a:lnTo>
                    <a:pt x="113" y="1108"/>
                  </a:lnTo>
                  <a:lnTo>
                    <a:pt x="132" y="1046"/>
                  </a:lnTo>
                  <a:lnTo>
                    <a:pt x="151" y="983"/>
                  </a:lnTo>
                  <a:lnTo>
                    <a:pt x="173" y="923"/>
                  </a:lnTo>
                  <a:lnTo>
                    <a:pt x="196" y="862"/>
                  </a:lnTo>
                  <a:lnTo>
                    <a:pt x="220" y="803"/>
                  </a:lnTo>
                  <a:lnTo>
                    <a:pt x="246" y="743"/>
                  </a:lnTo>
                  <a:lnTo>
                    <a:pt x="273" y="685"/>
                  </a:lnTo>
                  <a:lnTo>
                    <a:pt x="301" y="627"/>
                  </a:lnTo>
                  <a:lnTo>
                    <a:pt x="329" y="571"/>
                  </a:lnTo>
                  <a:lnTo>
                    <a:pt x="360" y="514"/>
                  </a:lnTo>
                  <a:lnTo>
                    <a:pt x="392" y="459"/>
                  </a:lnTo>
                  <a:lnTo>
                    <a:pt x="425" y="404"/>
                  </a:lnTo>
                  <a:lnTo>
                    <a:pt x="459" y="350"/>
                  </a:lnTo>
                  <a:lnTo>
                    <a:pt x="493" y="298"/>
                  </a:lnTo>
                  <a:lnTo>
                    <a:pt x="531" y="247"/>
                  </a:lnTo>
                  <a:lnTo>
                    <a:pt x="568" y="195"/>
                  </a:lnTo>
                  <a:lnTo>
                    <a:pt x="606" y="145"/>
                  </a:lnTo>
                  <a:lnTo>
                    <a:pt x="646" y="95"/>
                  </a:lnTo>
                  <a:lnTo>
                    <a:pt x="687" y="48"/>
                  </a:lnTo>
                  <a:lnTo>
                    <a:pt x="728" y="0"/>
                  </a:lnTo>
                </a:path>
              </a:pathLst>
            </a:custGeom>
            <a:noFill/>
            <a:ln w="38100">
              <a:solidFill>
                <a:srgbClr val="54A6D8">
                  <a:alpha val="66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sp>
        <p:nvSpPr>
          <p:cNvPr id="1549" name="Freeform 62">
            <a:extLst>
              <a:ext uri="{FF2B5EF4-FFF2-40B4-BE49-F238E27FC236}">
                <a16:creationId xmlns:a16="http://schemas.microsoft.com/office/drawing/2014/main" id="{419EEBAB-10F6-4FF3-97C2-63AFFD06D3CC}"/>
              </a:ext>
            </a:extLst>
          </p:cNvPr>
          <p:cNvSpPr>
            <a:spLocks/>
          </p:cNvSpPr>
          <p:nvPr/>
        </p:nvSpPr>
        <p:spPr bwMode="auto">
          <a:xfrm>
            <a:off x="4192292" y="1695601"/>
            <a:ext cx="3911600" cy="4017963"/>
          </a:xfrm>
          <a:custGeom>
            <a:avLst/>
            <a:gdLst>
              <a:gd name="T0" fmla="*/ 4074 w 7393"/>
              <a:gd name="T1" fmla="*/ 19 h 7593"/>
              <a:gd name="T2" fmla="*/ 4620 w 7393"/>
              <a:gd name="T3" fmla="*/ 119 h 7593"/>
              <a:gd name="T4" fmla="*/ 5135 w 7393"/>
              <a:gd name="T5" fmla="*/ 298 h 7593"/>
              <a:gd name="T6" fmla="*/ 5613 w 7393"/>
              <a:gd name="T7" fmla="*/ 549 h 7593"/>
              <a:gd name="T8" fmla="*/ 6048 w 7393"/>
              <a:gd name="T9" fmla="*/ 867 h 7593"/>
              <a:gd name="T10" fmla="*/ 6432 w 7393"/>
              <a:gd name="T11" fmla="*/ 1244 h 7593"/>
              <a:gd name="T12" fmla="*/ 6761 w 7393"/>
              <a:gd name="T13" fmla="*/ 1673 h 7593"/>
              <a:gd name="T14" fmla="*/ 7028 w 7393"/>
              <a:gd name="T15" fmla="*/ 2150 h 7593"/>
              <a:gd name="T16" fmla="*/ 7227 w 7393"/>
              <a:gd name="T17" fmla="*/ 2668 h 7593"/>
              <a:gd name="T18" fmla="*/ 7350 w 7393"/>
              <a:gd name="T19" fmla="*/ 3218 h 7593"/>
              <a:gd name="T20" fmla="*/ 7393 w 7393"/>
              <a:gd name="T21" fmla="*/ 3796 h 7593"/>
              <a:gd name="T22" fmla="*/ 7350 w 7393"/>
              <a:gd name="T23" fmla="*/ 4375 h 7593"/>
              <a:gd name="T24" fmla="*/ 7227 w 7393"/>
              <a:gd name="T25" fmla="*/ 4925 h 7593"/>
              <a:gd name="T26" fmla="*/ 7028 w 7393"/>
              <a:gd name="T27" fmla="*/ 5443 h 7593"/>
              <a:gd name="T28" fmla="*/ 6761 w 7393"/>
              <a:gd name="T29" fmla="*/ 5920 h 7593"/>
              <a:gd name="T30" fmla="*/ 6432 w 7393"/>
              <a:gd name="T31" fmla="*/ 6349 h 7593"/>
              <a:gd name="T32" fmla="*/ 6048 w 7393"/>
              <a:gd name="T33" fmla="*/ 6726 h 7593"/>
              <a:gd name="T34" fmla="*/ 5613 w 7393"/>
              <a:gd name="T35" fmla="*/ 7044 h 7593"/>
              <a:gd name="T36" fmla="*/ 5135 w 7393"/>
              <a:gd name="T37" fmla="*/ 7295 h 7593"/>
              <a:gd name="T38" fmla="*/ 4620 w 7393"/>
              <a:gd name="T39" fmla="*/ 7474 h 7593"/>
              <a:gd name="T40" fmla="*/ 4074 w 7393"/>
              <a:gd name="T41" fmla="*/ 7574 h 7593"/>
              <a:gd name="T42" fmla="*/ 3507 w 7393"/>
              <a:gd name="T43" fmla="*/ 7588 h 7593"/>
              <a:gd name="T44" fmla="*/ 2952 w 7393"/>
              <a:gd name="T45" fmla="*/ 7517 h 7593"/>
              <a:gd name="T46" fmla="*/ 2425 w 7393"/>
              <a:gd name="T47" fmla="*/ 7363 h 7593"/>
              <a:gd name="T48" fmla="*/ 1935 w 7393"/>
              <a:gd name="T49" fmla="*/ 7135 h 7593"/>
              <a:gd name="T50" fmla="*/ 1485 w 7393"/>
              <a:gd name="T51" fmla="*/ 6839 h 7593"/>
              <a:gd name="T52" fmla="*/ 1082 w 7393"/>
              <a:gd name="T53" fmla="*/ 6481 h 7593"/>
              <a:gd name="T54" fmla="*/ 734 w 7393"/>
              <a:gd name="T55" fmla="*/ 6068 h 7593"/>
              <a:gd name="T56" fmla="*/ 446 w 7393"/>
              <a:gd name="T57" fmla="*/ 5607 h 7593"/>
              <a:gd name="T58" fmla="*/ 224 w 7393"/>
              <a:gd name="T59" fmla="*/ 5102 h 7593"/>
              <a:gd name="T60" fmla="*/ 75 w 7393"/>
              <a:gd name="T61" fmla="*/ 4562 h 7593"/>
              <a:gd name="T62" fmla="*/ 5 w 7393"/>
              <a:gd name="T63" fmla="*/ 3992 h 7593"/>
              <a:gd name="T64" fmla="*/ 19 w 7393"/>
              <a:gd name="T65" fmla="*/ 3409 h 7593"/>
              <a:gd name="T66" fmla="*/ 116 w 7393"/>
              <a:gd name="T67" fmla="*/ 2847 h 7593"/>
              <a:gd name="T68" fmla="*/ 291 w 7393"/>
              <a:gd name="T69" fmla="*/ 2318 h 7593"/>
              <a:gd name="T70" fmla="*/ 535 w 7393"/>
              <a:gd name="T71" fmla="*/ 1827 h 7593"/>
              <a:gd name="T72" fmla="*/ 844 w 7393"/>
              <a:gd name="T73" fmla="*/ 1381 h 7593"/>
              <a:gd name="T74" fmla="*/ 1211 w 7393"/>
              <a:gd name="T75" fmla="*/ 986 h 7593"/>
              <a:gd name="T76" fmla="*/ 1630 w 7393"/>
              <a:gd name="T77" fmla="*/ 648 h 7593"/>
              <a:gd name="T78" fmla="*/ 2093 w 7393"/>
              <a:gd name="T79" fmla="*/ 374 h 7593"/>
              <a:gd name="T80" fmla="*/ 2597 w 7393"/>
              <a:gd name="T81" fmla="*/ 170 h 7593"/>
              <a:gd name="T82" fmla="*/ 3134 w 7393"/>
              <a:gd name="T83" fmla="*/ 43 h 7593"/>
              <a:gd name="T84" fmla="*/ 3696 w 7393"/>
              <a:gd name="T85" fmla="*/ 0 h 7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3" h="7593">
                <a:moveTo>
                  <a:pt x="3696" y="0"/>
                </a:moveTo>
                <a:lnTo>
                  <a:pt x="3886" y="5"/>
                </a:lnTo>
                <a:lnTo>
                  <a:pt x="4074" y="19"/>
                </a:lnTo>
                <a:lnTo>
                  <a:pt x="4259" y="43"/>
                </a:lnTo>
                <a:lnTo>
                  <a:pt x="4441" y="76"/>
                </a:lnTo>
                <a:lnTo>
                  <a:pt x="4620" y="119"/>
                </a:lnTo>
                <a:lnTo>
                  <a:pt x="4796" y="170"/>
                </a:lnTo>
                <a:lnTo>
                  <a:pt x="4968" y="230"/>
                </a:lnTo>
                <a:lnTo>
                  <a:pt x="5135" y="298"/>
                </a:lnTo>
                <a:lnTo>
                  <a:pt x="5299" y="374"/>
                </a:lnTo>
                <a:lnTo>
                  <a:pt x="5458" y="458"/>
                </a:lnTo>
                <a:lnTo>
                  <a:pt x="5613" y="549"/>
                </a:lnTo>
                <a:lnTo>
                  <a:pt x="5763" y="648"/>
                </a:lnTo>
                <a:lnTo>
                  <a:pt x="5908" y="754"/>
                </a:lnTo>
                <a:lnTo>
                  <a:pt x="6048" y="867"/>
                </a:lnTo>
                <a:lnTo>
                  <a:pt x="6182" y="986"/>
                </a:lnTo>
                <a:lnTo>
                  <a:pt x="6310" y="1112"/>
                </a:lnTo>
                <a:lnTo>
                  <a:pt x="6432" y="1244"/>
                </a:lnTo>
                <a:lnTo>
                  <a:pt x="6549" y="1381"/>
                </a:lnTo>
                <a:lnTo>
                  <a:pt x="6659" y="1525"/>
                </a:lnTo>
                <a:lnTo>
                  <a:pt x="6761" y="1673"/>
                </a:lnTo>
                <a:lnTo>
                  <a:pt x="6858" y="1827"/>
                </a:lnTo>
                <a:lnTo>
                  <a:pt x="6947" y="1986"/>
                </a:lnTo>
                <a:lnTo>
                  <a:pt x="7028" y="2150"/>
                </a:lnTo>
                <a:lnTo>
                  <a:pt x="7102" y="2318"/>
                </a:lnTo>
                <a:lnTo>
                  <a:pt x="7169" y="2491"/>
                </a:lnTo>
                <a:lnTo>
                  <a:pt x="7227" y="2668"/>
                </a:lnTo>
                <a:lnTo>
                  <a:pt x="7277" y="2847"/>
                </a:lnTo>
                <a:lnTo>
                  <a:pt x="7318" y="3031"/>
                </a:lnTo>
                <a:lnTo>
                  <a:pt x="7350" y="3218"/>
                </a:lnTo>
                <a:lnTo>
                  <a:pt x="7374" y="3409"/>
                </a:lnTo>
                <a:lnTo>
                  <a:pt x="7388" y="3601"/>
                </a:lnTo>
                <a:lnTo>
                  <a:pt x="7393" y="3796"/>
                </a:lnTo>
                <a:lnTo>
                  <a:pt x="7388" y="3992"/>
                </a:lnTo>
                <a:lnTo>
                  <a:pt x="7374" y="4184"/>
                </a:lnTo>
                <a:lnTo>
                  <a:pt x="7350" y="4375"/>
                </a:lnTo>
                <a:lnTo>
                  <a:pt x="7318" y="4562"/>
                </a:lnTo>
                <a:lnTo>
                  <a:pt x="7277" y="4746"/>
                </a:lnTo>
                <a:lnTo>
                  <a:pt x="7227" y="4925"/>
                </a:lnTo>
                <a:lnTo>
                  <a:pt x="7169" y="5102"/>
                </a:lnTo>
                <a:lnTo>
                  <a:pt x="7102" y="5275"/>
                </a:lnTo>
                <a:lnTo>
                  <a:pt x="7028" y="5443"/>
                </a:lnTo>
                <a:lnTo>
                  <a:pt x="6947" y="5607"/>
                </a:lnTo>
                <a:lnTo>
                  <a:pt x="6858" y="5766"/>
                </a:lnTo>
                <a:lnTo>
                  <a:pt x="6761" y="5920"/>
                </a:lnTo>
                <a:lnTo>
                  <a:pt x="6659" y="6068"/>
                </a:lnTo>
                <a:lnTo>
                  <a:pt x="6549" y="6212"/>
                </a:lnTo>
                <a:lnTo>
                  <a:pt x="6432" y="6349"/>
                </a:lnTo>
                <a:lnTo>
                  <a:pt x="6310" y="6481"/>
                </a:lnTo>
                <a:lnTo>
                  <a:pt x="6182" y="6607"/>
                </a:lnTo>
                <a:lnTo>
                  <a:pt x="6048" y="6726"/>
                </a:lnTo>
                <a:lnTo>
                  <a:pt x="5908" y="6839"/>
                </a:lnTo>
                <a:lnTo>
                  <a:pt x="5763" y="6945"/>
                </a:lnTo>
                <a:lnTo>
                  <a:pt x="5613" y="7044"/>
                </a:lnTo>
                <a:lnTo>
                  <a:pt x="5458" y="7135"/>
                </a:lnTo>
                <a:lnTo>
                  <a:pt x="5299" y="7219"/>
                </a:lnTo>
                <a:lnTo>
                  <a:pt x="5135" y="7295"/>
                </a:lnTo>
                <a:lnTo>
                  <a:pt x="4968" y="7363"/>
                </a:lnTo>
                <a:lnTo>
                  <a:pt x="4796" y="7423"/>
                </a:lnTo>
                <a:lnTo>
                  <a:pt x="4620" y="7474"/>
                </a:lnTo>
                <a:lnTo>
                  <a:pt x="4441" y="7517"/>
                </a:lnTo>
                <a:lnTo>
                  <a:pt x="4259" y="7550"/>
                </a:lnTo>
                <a:lnTo>
                  <a:pt x="4074" y="7574"/>
                </a:lnTo>
                <a:lnTo>
                  <a:pt x="3886" y="7588"/>
                </a:lnTo>
                <a:lnTo>
                  <a:pt x="3696" y="7593"/>
                </a:lnTo>
                <a:lnTo>
                  <a:pt x="3507" y="7588"/>
                </a:lnTo>
                <a:lnTo>
                  <a:pt x="3318" y="7574"/>
                </a:lnTo>
                <a:lnTo>
                  <a:pt x="3134" y="7550"/>
                </a:lnTo>
                <a:lnTo>
                  <a:pt x="2952" y="7517"/>
                </a:lnTo>
                <a:lnTo>
                  <a:pt x="2773" y="7474"/>
                </a:lnTo>
                <a:lnTo>
                  <a:pt x="2597" y="7423"/>
                </a:lnTo>
                <a:lnTo>
                  <a:pt x="2425" y="7363"/>
                </a:lnTo>
                <a:lnTo>
                  <a:pt x="2257" y="7295"/>
                </a:lnTo>
                <a:lnTo>
                  <a:pt x="2093" y="7219"/>
                </a:lnTo>
                <a:lnTo>
                  <a:pt x="1935" y="7135"/>
                </a:lnTo>
                <a:lnTo>
                  <a:pt x="1780" y="7044"/>
                </a:lnTo>
                <a:lnTo>
                  <a:pt x="1630" y="6945"/>
                </a:lnTo>
                <a:lnTo>
                  <a:pt x="1485" y="6839"/>
                </a:lnTo>
                <a:lnTo>
                  <a:pt x="1345" y="6726"/>
                </a:lnTo>
                <a:lnTo>
                  <a:pt x="1211" y="6607"/>
                </a:lnTo>
                <a:lnTo>
                  <a:pt x="1082" y="6481"/>
                </a:lnTo>
                <a:lnTo>
                  <a:pt x="961" y="6349"/>
                </a:lnTo>
                <a:lnTo>
                  <a:pt x="844" y="6212"/>
                </a:lnTo>
                <a:lnTo>
                  <a:pt x="734" y="6068"/>
                </a:lnTo>
                <a:lnTo>
                  <a:pt x="631" y="5920"/>
                </a:lnTo>
                <a:lnTo>
                  <a:pt x="535" y="5766"/>
                </a:lnTo>
                <a:lnTo>
                  <a:pt x="446" y="5607"/>
                </a:lnTo>
                <a:lnTo>
                  <a:pt x="365" y="5443"/>
                </a:lnTo>
                <a:lnTo>
                  <a:pt x="291" y="5275"/>
                </a:lnTo>
                <a:lnTo>
                  <a:pt x="224" y="5102"/>
                </a:lnTo>
                <a:lnTo>
                  <a:pt x="166" y="4925"/>
                </a:lnTo>
                <a:lnTo>
                  <a:pt x="116" y="4746"/>
                </a:lnTo>
                <a:lnTo>
                  <a:pt x="75" y="4562"/>
                </a:lnTo>
                <a:lnTo>
                  <a:pt x="42" y="4375"/>
                </a:lnTo>
                <a:lnTo>
                  <a:pt x="19" y="4184"/>
                </a:lnTo>
                <a:lnTo>
                  <a:pt x="5" y="3992"/>
                </a:lnTo>
                <a:lnTo>
                  <a:pt x="0" y="3796"/>
                </a:lnTo>
                <a:lnTo>
                  <a:pt x="5" y="3601"/>
                </a:lnTo>
                <a:lnTo>
                  <a:pt x="19" y="3409"/>
                </a:lnTo>
                <a:lnTo>
                  <a:pt x="42" y="3218"/>
                </a:lnTo>
                <a:lnTo>
                  <a:pt x="75" y="3031"/>
                </a:lnTo>
                <a:lnTo>
                  <a:pt x="116" y="2847"/>
                </a:lnTo>
                <a:lnTo>
                  <a:pt x="166" y="2668"/>
                </a:lnTo>
                <a:lnTo>
                  <a:pt x="224" y="2491"/>
                </a:lnTo>
                <a:lnTo>
                  <a:pt x="291" y="2318"/>
                </a:lnTo>
                <a:lnTo>
                  <a:pt x="365" y="2150"/>
                </a:lnTo>
                <a:lnTo>
                  <a:pt x="446" y="1986"/>
                </a:lnTo>
                <a:lnTo>
                  <a:pt x="535" y="1827"/>
                </a:lnTo>
                <a:lnTo>
                  <a:pt x="631" y="1673"/>
                </a:lnTo>
                <a:lnTo>
                  <a:pt x="734" y="1525"/>
                </a:lnTo>
                <a:lnTo>
                  <a:pt x="844" y="1381"/>
                </a:lnTo>
                <a:lnTo>
                  <a:pt x="961" y="1244"/>
                </a:lnTo>
                <a:lnTo>
                  <a:pt x="1082" y="1112"/>
                </a:lnTo>
                <a:lnTo>
                  <a:pt x="1211" y="986"/>
                </a:lnTo>
                <a:lnTo>
                  <a:pt x="1345" y="867"/>
                </a:lnTo>
                <a:lnTo>
                  <a:pt x="1485" y="754"/>
                </a:lnTo>
                <a:lnTo>
                  <a:pt x="1630" y="648"/>
                </a:lnTo>
                <a:lnTo>
                  <a:pt x="1780" y="549"/>
                </a:lnTo>
                <a:lnTo>
                  <a:pt x="1935" y="458"/>
                </a:lnTo>
                <a:lnTo>
                  <a:pt x="2093" y="374"/>
                </a:lnTo>
                <a:lnTo>
                  <a:pt x="2257" y="298"/>
                </a:lnTo>
                <a:lnTo>
                  <a:pt x="2425" y="230"/>
                </a:lnTo>
                <a:lnTo>
                  <a:pt x="2597" y="170"/>
                </a:lnTo>
                <a:lnTo>
                  <a:pt x="2773" y="119"/>
                </a:lnTo>
                <a:lnTo>
                  <a:pt x="2952" y="76"/>
                </a:lnTo>
                <a:lnTo>
                  <a:pt x="3134" y="43"/>
                </a:lnTo>
                <a:lnTo>
                  <a:pt x="3318" y="19"/>
                </a:lnTo>
                <a:lnTo>
                  <a:pt x="3507" y="5"/>
                </a:lnTo>
                <a:lnTo>
                  <a:pt x="3696" y="0"/>
                </a:lnTo>
                <a:close/>
              </a:path>
            </a:pathLst>
          </a:custGeom>
          <a:solidFill>
            <a:srgbClr val="54A6D8">
              <a:alpha val="16000"/>
            </a:srgbClr>
          </a:solidFill>
          <a:ln w="2540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50" name="Freeform 62">
            <a:extLst>
              <a:ext uri="{FF2B5EF4-FFF2-40B4-BE49-F238E27FC236}">
                <a16:creationId xmlns:a16="http://schemas.microsoft.com/office/drawing/2014/main" id="{F5B0FD4C-2E02-49DF-947A-0D961B1E2049}"/>
              </a:ext>
            </a:extLst>
          </p:cNvPr>
          <p:cNvSpPr>
            <a:spLocks/>
          </p:cNvSpPr>
          <p:nvPr/>
        </p:nvSpPr>
        <p:spPr bwMode="auto">
          <a:xfrm>
            <a:off x="4761334" y="2286690"/>
            <a:ext cx="2825034" cy="2837348"/>
          </a:xfrm>
          <a:custGeom>
            <a:avLst/>
            <a:gdLst>
              <a:gd name="T0" fmla="*/ 4074 w 7393"/>
              <a:gd name="T1" fmla="*/ 19 h 7593"/>
              <a:gd name="T2" fmla="*/ 4620 w 7393"/>
              <a:gd name="T3" fmla="*/ 119 h 7593"/>
              <a:gd name="T4" fmla="*/ 5135 w 7393"/>
              <a:gd name="T5" fmla="*/ 298 h 7593"/>
              <a:gd name="T6" fmla="*/ 5613 w 7393"/>
              <a:gd name="T7" fmla="*/ 549 h 7593"/>
              <a:gd name="T8" fmla="*/ 6048 w 7393"/>
              <a:gd name="T9" fmla="*/ 867 h 7593"/>
              <a:gd name="T10" fmla="*/ 6432 w 7393"/>
              <a:gd name="T11" fmla="*/ 1244 h 7593"/>
              <a:gd name="T12" fmla="*/ 6761 w 7393"/>
              <a:gd name="T13" fmla="*/ 1673 h 7593"/>
              <a:gd name="T14" fmla="*/ 7028 w 7393"/>
              <a:gd name="T15" fmla="*/ 2150 h 7593"/>
              <a:gd name="T16" fmla="*/ 7227 w 7393"/>
              <a:gd name="T17" fmla="*/ 2668 h 7593"/>
              <a:gd name="T18" fmla="*/ 7350 w 7393"/>
              <a:gd name="T19" fmla="*/ 3218 h 7593"/>
              <a:gd name="T20" fmla="*/ 7393 w 7393"/>
              <a:gd name="T21" fmla="*/ 3796 h 7593"/>
              <a:gd name="T22" fmla="*/ 7350 w 7393"/>
              <a:gd name="T23" fmla="*/ 4375 h 7593"/>
              <a:gd name="T24" fmla="*/ 7227 w 7393"/>
              <a:gd name="T25" fmla="*/ 4925 h 7593"/>
              <a:gd name="T26" fmla="*/ 7028 w 7393"/>
              <a:gd name="T27" fmla="*/ 5443 h 7593"/>
              <a:gd name="T28" fmla="*/ 6761 w 7393"/>
              <a:gd name="T29" fmla="*/ 5920 h 7593"/>
              <a:gd name="T30" fmla="*/ 6432 w 7393"/>
              <a:gd name="T31" fmla="*/ 6349 h 7593"/>
              <a:gd name="T32" fmla="*/ 6048 w 7393"/>
              <a:gd name="T33" fmla="*/ 6726 h 7593"/>
              <a:gd name="T34" fmla="*/ 5613 w 7393"/>
              <a:gd name="T35" fmla="*/ 7044 h 7593"/>
              <a:gd name="T36" fmla="*/ 5135 w 7393"/>
              <a:gd name="T37" fmla="*/ 7295 h 7593"/>
              <a:gd name="T38" fmla="*/ 4620 w 7393"/>
              <a:gd name="T39" fmla="*/ 7474 h 7593"/>
              <a:gd name="T40" fmla="*/ 4074 w 7393"/>
              <a:gd name="T41" fmla="*/ 7574 h 7593"/>
              <a:gd name="T42" fmla="*/ 3507 w 7393"/>
              <a:gd name="T43" fmla="*/ 7588 h 7593"/>
              <a:gd name="T44" fmla="*/ 2952 w 7393"/>
              <a:gd name="T45" fmla="*/ 7517 h 7593"/>
              <a:gd name="T46" fmla="*/ 2425 w 7393"/>
              <a:gd name="T47" fmla="*/ 7363 h 7593"/>
              <a:gd name="T48" fmla="*/ 1935 w 7393"/>
              <a:gd name="T49" fmla="*/ 7135 h 7593"/>
              <a:gd name="T50" fmla="*/ 1485 w 7393"/>
              <a:gd name="T51" fmla="*/ 6839 h 7593"/>
              <a:gd name="T52" fmla="*/ 1082 w 7393"/>
              <a:gd name="T53" fmla="*/ 6481 h 7593"/>
              <a:gd name="T54" fmla="*/ 734 w 7393"/>
              <a:gd name="T55" fmla="*/ 6068 h 7593"/>
              <a:gd name="T56" fmla="*/ 446 w 7393"/>
              <a:gd name="T57" fmla="*/ 5607 h 7593"/>
              <a:gd name="T58" fmla="*/ 224 w 7393"/>
              <a:gd name="T59" fmla="*/ 5102 h 7593"/>
              <a:gd name="T60" fmla="*/ 75 w 7393"/>
              <a:gd name="T61" fmla="*/ 4562 h 7593"/>
              <a:gd name="T62" fmla="*/ 5 w 7393"/>
              <a:gd name="T63" fmla="*/ 3992 h 7593"/>
              <a:gd name="T64" fmla="*/ 19 w 7393"/>
              <a:gd name="T65" fmla="*/ 3409 h 7593"/>
              <a:gd name="T66" fmla="*/ 116 w 7393"/>
              <a:gd name="T67" fmla="*/ 2847 h 7593"/>
              <a:gd name="T68" fmla="*/ 291 w 7393"/>
              <a:gd name="T69" fmla="*/ 2318 h 7593"/>
              <a:gd name="T70" fmla="*/ 535 w 7393"/>
              <a:gd name="T71" fmla="*/ 1827 h 7593"/>
              <a:gd name="T72" fmla="*/ 844 w 7393"/>
              <a:gd name="T73" fmla="*/ 1381 h 7593"/>
              <a:gd name="T74" fmla="*/ 1211 w 7393"/>
              <a:gd name="T75" fmla="*/ 986 h 7593"/>
              <a:gd name="T76" fmla="*/ 1630 w 7393"/>
              <a:gd name="T77" fmla="*/ 648 h 7593"/>
              <a:gd name="T78" fmla="*/ 2093 w 7393"/>
              <a:gd name="T79" fmla="*/ 374 h 7593"/>
              <a:gd name="T80" fmla="*/ 2597 w 7393"/>
              <a:gd name="T81" fmla="*/ 170 h 7593"/>
              <a:gd name="T82" fmla="*/ 3134 w 7393"/>
              <a:gd name="T83" fmla="*/ 43 h 7593"/>
              <a:gd name="T84" fmla="*/ 3696 w 7393"/>
              <a:gd name="T85" fmla="*/ 0 h 7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3" h="7593">
                <a:moveTo>
                  <a:pt x="3696" y="0"/>
                </a:moveTo>
                <a:lnTo>
                  <a:pt x="3886" y="5"/>
                </a:lnTo>
                <a:lnTo>
                  <a:pt x="4074" y="19"/>
                </a:lnTo>
                <a:lnTo>
                  <a:pt x="4259" y="43"/>
                </a:lnTo>
                <a:lnTo>
                  <a:pt x="4441" y="76"/>
                </a:lnTo>
                <a:lnTo>
                  <a:pt x="4620" y="119"/>
                </a:lnTo>
                <a:lnTo>
                  <a:pt x="4796" y="170"/>
                </a:lnTo>
                <a:lnTo>
                  <a:pt x="4968" y="230"/>
                </a:lnTo>
                <a:lnTo>
                  <a:pt x="5135" y="298"/>
                </a:lnTo>
                <a:lnTo>
                  <a:pt x="5299" y="374"/>
                </a:lnTo>
                <a:lnTo>
                  <a:pt x="5458" y="458"/>
                </a:lnTo>
                <a:lnTo>
                  <a:pt x="5613" y="549"/>
                </a:lnTo>
                <a:lnTo>
                  <a:pt x="5763" y="648"/>
                </a:lnTo>
                <a:lnTo>
                  <a:pt x="5908" y="754"/>
                </a:lnTo>
                <a:lnTo>
                  <a:pt x="6048" y="867"/>
                </a:lnTo>
                <a:lnTo>
                  <a:pt x="6182" y="986"/>
                </a:lnTo>
                <a:lnTo>
                  <a:pt x="6310" y="1112"/>
                </a:lnTo>
                <a:lnTo>
                  <a:pt x="6432" y="1244"/>
                </a:lnTo>
                <a:lnTo>
                  <a:pt x="6549" y="1381"/>
                </a:lnTo>
                <a:lnTo>
                  <a:pt x="6659" y="1525"/>
                </a:lnTo>
                <a:lnTo>
                  <a:pt x="6761" y="1673"/>
                </a:lnTo>
                <a:lnTo>
                  <a:pt x="6858" y="1827"/>
                </a:lnTo>
                <a:lnTo>
                  <a:pt x="6947" y="1986"/>
                </a:lnTo>
                <a:lnTo>
                  <a:pt x="7028" y="2150"/>
                </a:lnTo>
                <a:lnTo>
                  <a:pt x="7102" y="2318"/>
                </a:lnTo>
                <a:lnTo>
                  <a:pt x="7169" y="2491"/>
                </a:lnTo>
                <a:lnTo>
                  <a:pt x="7227" y="2668"/>
                </a:lnTo>
                <a:lnTo>
                  <a:pt x="7277" y="2847"/>
                </a:lnTo>
                <a:lnTo>
                  <a:pt x="7318" y="3031"/>
                </a:lnTo>
                <a:lnTo>
                  <a:pt x="7350" y="3218"/>
                </a:lnTo>
                <a:lnTo>
                  <a:pt x="7374" y="3409"/>
                </a:lnTo>
                <a:lnTo>
                  <a:pt x="7388" y="3601"/>
                </a:lnTo>
                <a:lnTo>
                  <a:pt x="7393" y="3796"/>
                </a:lnTo>
                <a:lnTo>
                  <a:pt x="7388" y="3992"/>
                </a:lnTo>
                <a:lnTo>
                  <a:pt x="7374" y="4184"/>
                </a:lnTo>
                <a:lnTo>
                  <a:pt x="7350" y="4375"/>
                </a:lnTo>
                <a:lnTo>
                  <a:pt x="7318" y="4562"/>
                </a:lnTo>
                <a:lnTo>
                  <a:pt x="7277" y="4746"/>
                </a:lnTo>
                <a:lnTo>
                  <a:pt x="7227" y="4925"/>
                </a:lnTo>
                <a:lnTo>
                  <a:pt x="7169" y="5102"/>
                </a:lnTo>
                <a:lnTo>
                  <a:pt x="7102" y="5275"/>
                </a:lnTo>
                <a:lnTo>
                  <a:pt x="7028" y="5443"/>
                </a:lnTo>
                <a:lnTo>
                  <a:pt x="6947" y="5607"/>
                </a:lnTo>
                <a:lnTo>
                  <a:pt x="6858" y="5766"/>
                </a:lnTo>
                <a:lnTo>
                  <a:pt x="6761" y="5920"/>
                </a:lnTo>
                <a:lnTo>
                  <a:pt x="6659" y="6068"/>
                </a:lnTo>
                <a:lnTo>
                  <a:pt x="6549" y="6212"/>
                </a:lnTo>
                <a:lnTo>
                  <a:pt x="6432" y="6349"/>
                </a:lnTo>
                <a:lnTo>
                  <a:pt x="6310" y="6481"/>
                </a:lnTo>
                <a:lnTo>
                  <a:pt x="6182" y="6607"/>
                </a:lnTo>
                <a:lnTo>
                  <a:pt x="6048" y="6726"/>
                </a:lnTo>
                <a:lnTo>
                  <a:pt x="5908" y="6839"/>
                </a:lnTo>
                <a:lnTo>
                  <a:pt x="5763" y="6945"/>
                </a:lnTo>
                <a:lnTo>
                  <a:pt x="5613" y="7044"/>
                </a:lnTo>
                <a:lnTo>
                  <a:pt x="5458" y="7135"/>
                </a:lnTo>
                <a:lnTo>
                  <a:pt x="5299" y="7219"/>
                </a:lnTo>
                <a:lnTo>
                  <a:pt x="5135" y="7295"/>
                </a:lnTo>
                <a:lnTo>
                  <a:pt x="4968" y="7363"/>
                </a:lnTo>
                <a:lnTo>
                  <a:pt x="4796" y="7423"/>
                </a:lnTo>
                <a:lnTo>
                  <a:pt x="4620" y="7474"/>
                </a:lnTo>
                <a:lnTo>
                  <a:pt x="4441" y="7517"/>
                </a:lnTo>
                <a:lnTo>
                  <a:pt x="4259" y="7550"/>
                </a:lnTo>
                <a:lnTo>
                  <a:pt x="4074" y="7574"/>
                </a:lnTo>
                <a:lnTo>
                  <a:pt x="3886" y="7588"/>
                </a:lnTo>
                <a:lnTo>
                  <a:pt x="3696" y="7593"/>
                </a:lnTo>
                <a:lnTo>
                  <a:pt x="3507" y="7588"/>
                </a:lnTo>
                <a:lnTo>
                  <a:pt x="3318" y="7574"/>
                </a:lnTo>
                <a:lnTo>
                  <a:pt x="3134" y="7550"/>
                </a:lnTo>
                <a:lnTo>
                  <a:pt x="2952" y="7517"/>
                </a:lnTo>
                <a:lnTo>
                  <a:pt x="2773" y="7474"/>
                </a:lnTo>
                <a:lnTo>
                  <a:pt x="2597" y="7423"/>
                </a:lnTo>
                <a:lnTo>
                  <a:pt x="2425" y="7363"/>
                </a:lnTo>
                <a:lnTo>
                  <a:pt x="2257" y="7295"/>
                </a:lnTo>
                <a:lnTo>
                  <a:pt x="2093" y="7219"/>
                </a:lnTo>
                <a:lnTo>
                  <a:pt x="1935" y="7135"/>
                </a:lnTo>
                <a:lnTo>
                  <a:pt x="1780" y="7044"/>
                </a:lnTo>
                <a:lnTo>
                  <a:pt x="1630" y="6945"/>
                </a:lnTo>
                <a:lnTo>
                  <a:pt x="1485" y="6839"/>
                </a:lnTo>
                <a:lnTo>
                  <a:pt x="1345" y="6726"/>
                </a:lnTo>
                <a:lnTo>
                  <a:pt x="1211" y="6607"/>
                </a:lnTo>
                <a:lnTo>
                  <a:pt x="1082" y="6481"/>
                </a:lnTo>
                <a:lnTo>
                  <a:pt x="961" y="6349"/>
                </a:lnTo>
                <a:lnTo>
                  <a:pt x="844" y="6212"/>
                </a:lnTo>
                <a:lnTo>
                  <a:pt x="734" y="6068"/>
                </a:lnTo>
                <a:lnTo>
                  <a:pt x="631" y="5920"/>
                </a:lnTo>
                <a:lnTo>
                  <a:pt x="535" y="5766"/>
                </a:lnTo>
                <a:lnTo>
                  <a:pt x="446" y="5607"/>
                </a:lnTo>
                <a:lnTo>
                  <a:pt x="365" y="5443"/>
                </a:lnTo>
                <a:lnTo>
                  <a:pt x="291" y="5275"/>
                </a:lnTo>
                <a:lnTo>
                  <a:pt x="224" y="5102"/>
                </a:lnTo>
                <a:lnTo>
                  <a:pt x="166" y="4925"/>
                </a:lnTo>
                <a:lnTo>
                  <a:pt x="116" y="4746"/>
                </a:lnTo>
                <a:lnTo>
                  <a:pt x="75" y="4562"/>
                </a:lnTo>
                <a:lnTo>
                  <a:pt x="42" y="4375"/>
                </a:lnTo>
                <a:lnTo>
                  <a:pt x="19" y="4184"/>
                </a:lnTo>
                <a:lnTo>
                  <a:pt x="5" y="3992"/>
                </a:lnTo>
                <a:lnTo>
                  <a:pt x="0" y="3796"/>
                </a:lnTo>
                <a:lnTo>
                  <a:pt x="5" y="3601"/>
                </a:lnTo>
                <a:lnTo>
                  <a:pt x="19" y="3409"/>
                </a:lnTo>
                <a:lnTo>
                  <a:pt x="42" y="3218"/>
                </a:lnTo>
                <a:lnTo>
                  <a:pt x="75" y="3031"/>
                </a:lnTo>
                <a:lnTo>
                  <a:pt x="116" y="2847"/>
                </a:lnTo>
                <a:lnTo>
                  <a:pt x="166" y="2668"/>
                </a:lnTo>
                <a:lnTo>
                  <a:pt x="224" y="2491"/>
                </a:lnTo>
                <a:lnTo>
                  <a:pt x="291" y="2318"/>
                </a:lnTo>
                <a:lnTo>
                  <a:pt x="365" y="2150"/>
                </a:lnTo>
                <a:lnTo>
                  <a:pt x="446" y="1986"/>
                </a:lnTo>
                <a:lnTo>
                  <a:pt x="535" y="1827"/>
                </a:lnTo>
                <a:lnTo>
                  <a:pt x="631" y="1673"/>
                </a:lnTo>
                <a:lnTo>
                  <a:pt x="734" y="1525"/>
                </a:lnTo>
                <a:lnTo>
                  <a:pt x="844" y="1381"/>
                </a:lnTo>
                <a:lnTo>
                  <a:pt x="961" y="1244"/>
                </a:lnTo>
                <a:lnTo>
                  <a:pt x="1082" y="1112"/>
                </a:lnTo>
                <a:lnTo>
                  <a:pt x="1211" y="986"/>
                </a:lnTo>
                <a:lnTo>
                  <a:pt x="1345" y="867"/>
                </a:lnTo>
                <a:lnTo>
                  <a:pt x="1485" y="754"/>
                </a:lnTo>
                <a:lnTo>
                  <a:pt x="1630" y="648"/>
                </a:lnTo>
                <a:lnTo>
                  <a:pt x="1780" y="549"/>
                </a:lnTo>
                <a:lnTo>
                  <a:pt x="1935" y="458"/>
                </a:lnTo>
                <a:lnTo>
                  <a:pt x="2093" y="374"/>
                </a:lnTo>
                <a:lnTo>
                  <a:pt x="2257" y="298"/>
                </a:lnTo>
                <a:lnTo>
                  <a:pt x="2425" y="230"/>
                </a:lnTo>
                <a:lnTo>
                  <a:pt x="2597" y="170"/>
                </a:lnTo>
                <a:lnTo>
                  <a:pt x="2773" y="119"/>
                </a:lnTo>
                <a:lnTo>
                  <a:pt x="2952" y="76"/>
                </a:lnTo>
                <a:lnTo>
                  <a:pt x="3134" y="43"/>
                </a:lnTo>
                <a:lnTo>
                  <a:pt x="3318" y="19"/>
                </a:lnTo>
                <a:lnTo>
                  <a:pt x="3507" y="5"/>
                </a:lnTo>
                <a:lnTo>
                  <a:pt x="3696" y="0"/>
                </a:lnTo>
                <a:close/>
              </a:path>
            </a:pathLst>
          </a:custGeom>
          <a:gradFill>
            <a:gsLst>
              <a:gs pos="58000">
                <a:srgbClr val="0F3857">
                  <a:alpha val="65000"/>
                </a:srgbClr>
              </a:gs>
              <a:gs pos="100000">
                <a:srgbClr val="165584">
                  <a:alpha val="15000"/>
                </a:srgbClr>
              </a:gs>
            </a:gsLst>
            <a:path path="circle">
              <a:fillToRect l="50000" t="50000" r="50000" b="50000"/>
            </a:path>
          </a:gradFill>
          <a:ln w="3175">
            <a:noFill/>
            <a:prstDash val="solid"/>
            <a:round/>
            <a:headEnd/>
            <a:tailEnd/>
          </a:ln>
        </p:spPr>
        <p:txBody>
          <a:bodyPr vert="horz" wrap="square" lIns="91440" tIns="45720" rIns="91440" bIns="45720" numCol="1" anchor="t" anchorCtr="0" compatLnSpc="1">
            <a:prstTxWarp prst="textNoShape">
              <a:avLst/>
            </a:prstTxWarp>
          </a:bodyPr>
          <a:lstStyle/>
          <a:p>
            <a:pPr algn="ctr" defTabSz="1218987"/>
            <a:endParaRPr lang="en-US" sz="2400">
              <a:solidFill>
                <a:prstClr val="black"/>
              </a:solidFill>
              <a:latin typeface="Calibri"/>
            </a:endParaRPr>
          </a:p>
        </p:txBody>
      </p:sp>
      <p:sp>
        <p:nvSpPr>
          <p:cNvPr id="1551" name="Rectangle 46">
            <a:extLst>
              <a:ext uri="{FF2B5EF4-FFF2-40B4-BE49-F238E27FC236}">
                <a16:creationId xmlns:a16="http://schemas.microsoft.com/office/drawing/2014/main" id="{82A28A20-84DF-44CF-96FF-C596B79CD08F}"/>
              </a:ext>
            </a:extLst>
          </p:cNvPr>
          <p:cNvSpPr>
            <a:spLocks noChangeArrowheads="1"/>
          </p:cNvSpPr>
          <p:nvPr/>
        </p:nvSpPr>
        <p:spPr bwMode="auto">
          <a:xfrm>
            <a:off x="4341518" y="1744813"/>
            <a:ext cx="1109663" cy="814388"/>
          </a:xfrm>
          <a:prstGeom prst="roundRect">
            <a:avLst>
              <a:gd name="adj" fmla="val 10679"/>
            </a:avLst>
          </a:prstGeom>
          <a:solidFill>
            <a:srgbClr val="54A6D8">
              <a:lumMod val="75000"/>
              <a:alpha val="30000"/>
            </a:srgbClr>
          </a:solidFill>
          <a:ln w="25400">
            <a:solidFill>
              <a:srgbClr val="54A6D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52" name="Rectangle 47">
            <a:extLst>
              <a:ext uri="{FF2B5EF4-FFF2-40B4-BE49-F238E27FC236}">
                <a16:creationId xmlns:a16="http://schemas.microsoft.com/office/drawing/2014/main" id="{49B23DC7-012A-4FF6-930F-B002B703CC29}"/>
              </a:ext>
            </a:extLst>
          </p:cNvPr>
          <p:cNvSpPr>
            <a:spLocks noChangeArrowheads="1"/>
          </p:cNvSpPr>
          <p:nvPr/>
        </p:nvSpPr>
        <p:spPr bwMode="auto">
          <a:xfrm>
            <a:off x="5579768" y="1744813"/>
            <a:ext cx="1109663" cy="814388"/>
          </a:xfrm>
          <a:prstGeom prst="roundRect">
            <a:avLst>
              <a:gd name="adj" fmla="val 9182"/>
            </a:avLst>
          </a:prstGeom>
          <a:solidFill>
            <a:srgbClr val="54A6D8">
              <a:lumMod val="75000"/>
              <a:alpha val="30000"/>
            </a:srgbClr>
          </a:solidFill>
          <a:ln w="25400">
            <a:solidFill>
              <a:srgbClr val="54A6D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53" name="Rectangle 48">
            <a:extLst>
              <a:ext uri="{FF2B5EF4-FFF2-40B4-BE49-F238E27FC236}">
                <a16:creationId xmlns:a16="http://schemas.microsoft.com/office/drawing/2014/main" id="{6BB25C57-326E-4BF0-8A45-F221BAF3D627}"/>
              </a:ext>
            </a:extLst>
          </p:cNvPr>
          <p:cNvSpPr>
            <a:spLocks noChangeArrowheads="1"/>
          </p:cNvSpPr>
          <p:nvPr/>
        </p:nvSpPr>
        <p:spPr bwMode="auto">
          <a:xfrm>
            <a:off x="6827543" y="1744813"/>
            <a:ext cx="1108075" cy="814388"/>
          </a:xfrm>
          <a:prstGeom prst="roundRect">
            <a:avLst>
              <a:gd name="adj" fmla="val 10679"/>
            </a:avLst>
          </a:prstGeom>
          <a:solidFill>
            <a:srgbClr val="54A6D8">
              <a:lumMod val="75000"/>
              <a:alpha val="30000"/>
            </a:srgbClr>
          </a:solidFill>
          <a:ln w="25400">
            <a:solidFill>
              <a:srgbClr val="54A6D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nvGrpSpPr>
          <p:cNvPr id="1554" name="Group 1553">
            <a:extLst>
              <a:ext uri="{FF2B5EF4-FFF2-40B4-BE49-F238E27FC236}">
                <a16:creationId xmlns:a16="http://schemas.microsoft.com/office/drawing/2014/main" id="{9CC547CA-C0A4-4389-A17E-88BCBDD76493}"/>
              </a:ext>
            </a:extLst>
          </p:cNvPr>
          <p:cNvGrpSpPr/>
          <p:nvPr/>
        </p:nvGrpSpPr>
        <p:grpSpPr>
          <a:xfrm>
            <a:off x="4636792" y="1868638"/>
            <a:ext cx="530225" cy="538163"/>
            <a:chOff x="4581525" y="1711325"/>
            <a:chExt cx="530225" cy="538163"/>
          </a:xfrm>
        </p:grpSpPr>
        <p:sp>
          <p:nvSpPr>
            <p:cNvPr id="1555" name="Freeform 301">
              <a:extLst>
                <a:ext uri="{FF2B5EF4-FFF2-40B4-BE49-F238E27FC236}">
                  <a16:creationId xmlns:a16="http://schemas.microsoft.com/office/drawing/2014/main" id="{00FAB67A-A36E-4208-A622-3FA110B2F945}"/>
                </a:ext>
              </a:extLst>
            </p:cNvPr>
            <p:cNvSpPr>
              <a:spLocks/>
            </p:cNvSpPr>
            <p:nvPr/>
          </p:nvSpPr>
          <p:spPr bwMode="auto">
            <a:xfrm>
              <a:off x="4618038" y="1716088"/>
              <a:ext cx="204788" cy="273050"/>
            </a:xfrm>
            <a:custGeom>
              <a:avLst/>
              <a:gdLst>
                <a:gd name="T0" fmla="*/ 388 w 388"/>
                <a:gd name="T1" fmla="*/ 515 h 515"/>
                <a:gd name="T2" fmla="*/ 0 w 388"/>
                <a:gd name="T3" fmla="*/ 515 h 515"/>
                <a:gd name="T4" fmla="*/ 1 w 388"/>
                <a:gd name="T5" fmla="*/ 453 h 515"/>
                <a:gd name="T6" fmla="*/ 4 w 388"/>
                <a:gd name="T7" fmla="*/ 394 h 515"/>
                <a:gd name="T8" fmla="*/ 9 w 388"/>
                <a:gd name="T9" fmla="*/ 341 h 515"/>
                <a:gd name="T10" fmla="*/ 17 w 388"/>
                <a:gd name="T11" fmla="*/ 289 h 515"/>
                <a:gd name="T12" fmla="*/ 26 w 388"/>
                <a:gd name="T13" fmla="*/ 243 h 515"/>
                <a:gd name="T14" fmla="*/ 36 w 388"/>
                <a:gd name="T15" fmla="*/ 201 h 515"/>
                <a:gd name="T16" fmla="*/ 48 w 388"/>
                <a:gd name="T17" fmla="*/ 164 h 515"/>
                <a:gd name="T18" fmla="*/ 60 w 388"/>
                <a:gd name="T19" fmla="*/ 129 h 515"/>
                <a:gd name="T20" fmla="*/ 74 w 388"/>
                <a:gd name="T21" fmla="*/ 98 h 515"/>
                <a:gd name="T22" fmla="*/ 90 w 388"/>
                <a:gd name="T23" fmla="*/ 73 h 515"/>
                <a:gd name="T24" fmla="*/ 107 w 388"/>
                <a:gd name="T25" fmla="*/ 51 h 515"/>
                <a:gd name="T26" fmla="*/ 123 w 388"/>
                <a:gd name="T27" fmla="*/ 32 h 515"/>
                <a:gd name="T28" fmla="*/ 141 w 388"/>
                <a:gd name="T29" fmla="*/ 18 h 515"/>
                <a:gd name="T30" fmla="*/ 158 w 388"/>
                <a:gd name="T31" fmla="*/ 9 h 515"/>
                <a:gd name="T32" fmla="*/ 176 w 388"/>
                <a:gd name="T33" fmla="*/ 2 h 515"/>
                <a:gd name="T34" fmla="*/ 195 w 388"/>
                <a:gd name="T35" fmla="*/ 0 h 515"/>
                <a:gd name="T36" fmla="*/ 213 w 388"/>
                <a:gd name="T37" fmla="*/ 2 h 515"/>
                <a:gd name="T38" fmla="*/ 231 w 388"/>
                <a:gd name="T39" fmla="*/ 9 h 515"/>
                <a:gd name="T40" fmla="*/ 249 w 388"/>
                <a:gd name="T41" fmla="*/ 19 h 515"/>
                <a:gd name="T42" fmla="*/ 265 w 388"/>
                <a:gd name="T43" fmla="*/ 33 h 515"/>
                <a:gd name="T44" fmla="*/ 282 w 388"/>
                <a:gd name="T45" fmla="*/ 51 h 515"/>
                <a:gd name="T46" fmla="*/ 299 w 388"/>
                <a:gd name="T47" fmla="*/ 73 h 515"/>
                <a:gd name="T48" fmla="*/ 314 w 388"/>
                <a:gd name="T49" fmla="*/ 98 h 515"/>
                <a:gd name="T50" fmla="*/ 328 w 388"/>
                <a:gd name="T51" fmla="*/ 129 h 515"/>
                <a:gd name="T52" fmla="*/ 341 w 388"/>
                <a:gd name="T53" fmla="*/ 164 h 515"/>
                <a:gd name="T54" fmla="*/ 353 w 388"/>
                <a:gd name="T55" fmla="*/ 201 h 515"/>
                <a:gd name="T56" fmla="*/ 363 w 388"/>
                <a:gd name="T57" fmla="*/ 243 h 515"/>
                <a:gd name="T58" fmla="*/ 372 w 388"/>
                <a:gd name="T59" fmla="*/ 289 h 515"/>
                <a:gd name="T60" fmla="*/ 379 w 388"/>
                <a:gd name="T61" fmla="*/ 341 h 515"/>
                <a:gd name="T62" fmla="*/ 385 w 388"/>
                <a:gd name="T63" fmla="*/ 394 h 515"/>
                <a:gd name="T64" fmla="*/ 388 w 388"/>
                <a:gd name="T65" fmla="*/ 453 h 515"/>
                <a:gd name="T66" fmla="*/ 388 w 388"/>
                <a:gd name="T67"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 h="515">
                  <a:moveTo>
                    <a:pt x="388" y="515"/>
                  </a:moveTo>
                  <a:lnTo>
                    <a:pt x="0" y="515"/>
                  </a:lnTo>
                  <a:lnTo>
                    <a:pt x="1" y="453"/>
                  </a:lnTo>
                  <a:lnTo>
                    <a:pt x="4" y="394"/>
                  </a:lnTo>
                  <a:lnTo>
                    <a:pt x="9" y="341"/>
                  </a:lnTo>
                  <a:lnTo>
                    <a:pt x="17" y="289"/>
                  </a:lnTo>
                  <a:lnTo>
                    <a:pt x="26" y="243"/>
                  </a:lnTo>
                  <a:lnTo>
                    <a:pt x="36" y="201"/>
                  </a:lnTo>
                  <a:lnTo>
                    <a:pt x="48" y="164"/>
                  </a:lnTo>
                  <a:lnTo>
                    <a:pt x="60" y="129"/>
                  </a:lnTo>
                  <a:lnTo>
                    <a:pt x="74" y="98"/>
                  </a:lnTo>
                  <a:lnTo>
                    <a:pt x="90" y="73"/>
                  </a:lnTo>
                  <a:lnTo>
                    <a:pt x="107" y="51"/>
                  </a:lnTo>
                  <a:lnTo>
                    <a:pt x="123" y="32"/>
                  </a:lnTo>
                  <a:lnTo>
                    <a:pt x="141" y="18"/>
                  </a:lnTo>
                  <a:lnTo>
                    <a:pt x="158" y="9"/>
                  </a:lnTo>
                  <a:lnTo>
                    <a:pt x="176" y="2"/>
                  </a:lnTo>
                  <a:lnTo>
                    <a:pt x="195" y="0"/>
                  </a:lnTo>
                  <a:lnTo>
                    <a:pt x="213" y="2"/>
                  </a:lnTo>
                  <a:lnTo>
                    <a:pt x="231" y="9"/>
                  </a:lnTo>
                  <a:lnTo>
                    <a:pt x="249" y="19"/>
                  </a:lnTo>
                  <a:lnTo>
                    <a:pt x="265" y="33"/>
                  </a:lnTo>
                  <a:lnTo>
                    <a:pt x="282" y="51"/>
                  </a:lnTo>
                  <a:lnTo>
                    <a:pt x="299" y="73"/>
                  </a:lnTo>
                  <a:lnTo>
                    <a:pt x="314" y="98"/>
                  </a:lnTo>
                  <a:lnTo>
                    <a:pt x="328" y="129"/>
                  </a:lnTo>
                  <a:lnTo>
                    <a:pt x="341" y="164"/>
                  </a:lnTo>
                  <a:lnTo>
                    <a:pt x="353" y="201"/>
                  </a:lnTo>
                  <a:lnTo>
                    <a:pt x="363" y="243"/>
                  </a:lnTo>
                  <a:lnTo>
                    <a:pt x="372" y="289"/>
                  </a:lnTo>
                  <a:lnTo>
                    <a:pt x="379" y="341"/>
                  </a:lnTo>
                  <a:lnTo>
                    <a:pt x="385" y="394"/>
                  </a:lnTo>
                  <a:lnTo>
                    <a:pt x="388" y="453"/>
                  </a:lnTo>
                  <a:lnTo>
                    <a:pt x="388" y="515"/>
                  </a:lnTo>
                  <a:close/>
                </a:path>
              </a:pathLst>
            </a:cu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56" name="Freeform 302">
              <a:extLst>
                <a:ext uri="{FF2B5EF4-FFF2-40B4-BE49-F238E27FC236}">
                  <a16:creationId xmlns:a16="http://schemas.microsoft.com/office/drawing/2014/main" id="{7B2E4376-54E2-4C40-8D52-329A58C6E34A}"/>
                </a:ext>
              </a:extLst>
            </p:cNvPr>
            <p:cNvSpPr>
              <a:spLocks/>
            </p:cNvSpPr>
            <p:nvPr/>
          </p:nvSpPr>
          <p:spPr bwMode="auto">
            <a:xfrm>
              <a:off x="4872038" y="1989138"/>
              <a:ext cx="206375" cy="255588"/>
            </a:xfrm>
            <a:custGeom>
              <a:avLst/>
              <a:gdLst>
                <a:gd name="T0" fmla="*/ 390 w 390"/>
                <a:gd name="T1" fmla="*/ 0 h 484"/>
                <a:gd name="T2" fmla="*/ 0 w 390"/>
                <a:gd name="T3" fmla="*/ 0 h 484"/>
                <a:gd name="T4" fmla="*/ 1 w 390"/>
                <a:gd name="T5" fmla="*/ 59 h 484"/>
                <a:gd name="T6" fmla="*/ 5 w 390"/>
                <a:gd name="T7" fmla="*/ 114 h 484"/>
                <a:gd name="T8" fmla="*/ 10 w 390"/>
                <a:gd name="T9" fmla="*/ 165 h 484"/>
                <a:gd name="T10" fmla="*/ 17 w 390"/>
                <a:gd name="T11" fmla="*/ 213 h 484"/>
                <a:gd name="T12" fmla="*/ 26 w 390"/>
                <a:gd name="T13" fmla="*/ 256 h 484"/>
                <a:gd name="T14" fmla="*/ 36 w 390"/>
                <a:gd name="T15" fmla="*/ 296 h 484"/>
                <a:gd name="T16" fmla="*/ 49 w 390"/>
                <a:gd name="T17" fmla="*/ 332 h 484"/>
                <a:gd name="T18" fmla="*/ 61 w 390"/>
                <a:gd name="T19" fmla="*/ 364 h 484"/>
                <a:gd name="T20" fmla="*/ 76 w 390"/>
                <a:gd name="T21" fmla="*/ 392 h 484"/>
                <a:gd name="T22" fmla="*/ 91 w 390"/>
                <a:gd name="T23" fmla="*/ 416 h 484"/>
                <a:gd name="T24" fmla="*/ 106 w 390"/>
                <a:gd name="T25" fmla="*/ 437 h 484"/>
                <a:gd name="T26" fmla="*/ 123 w 390"/>
                <a:gd name="T27" fmla="*/ 455 h 484"/>
                <a:gd name="T28" fmla="*/ 141 w 390"/>
                <a:gd name="T29" fmla="*/ 468 h 484"/>
                <a:gd name="T30" fmla="*/ 159 w 390"/>
                <a:gd name="T31" fmla="*/ 477 h 484"/>
                <a:gd name="T32" fmla="*/ 177 w 390"/>
                <a:gd name="T33" fmla="*/ 483 h 484"/>
                <a:gd name="T34" fmla="*/ 195 w 390"/>
                <a:gd name="T35" fmla="*/ 484 h 484"/>
                <a:gd name="T36" fmla="*/ 213 w 390"/>
                <a:gd name="T37" fmla="*/ 483 h 484"/>
                <a:gd name="T38" fmla="*/ 231 w 390"/>
                <a:gd name="T39" fmla="*/ 477 h 484"/>
                <a:gd name="T40" fmla="*/ 249 w 390"/>
                <a:gd name="T41" fmla="*/ 468 h 484"/>
                <a:gd name="T42" fmla="*/ 266 w 390"/>
                <a:gd name="T43" fmla="*/ 455 h 484"/>
                <a:gd name="T44" fmla="*/ 283 w 390"/>
                <a:gd name="T45" fmla="*/ 437 h 484"/>
                <a:gd name="T46" fmla="*/ 299 w 390"/>
                <a:gd name="T47" fmla="*/ 416 h 484"/>
                <a:gd name="T48" fmla="*/ 314 w 390"/>
                <a:gd name="T49" fmla="*/ 392 h 484"/>
                <a:gd name="T50" fmla="*/ 328 w 390"/>
                <a:gd name="T51" fmla="*/ 364 h 484"/>
                <a:gd name="T52" fmla="*/ 342 w 390"/>
                <a:gd name="T53" fmla="*/ 332 h 484"/>
                <a:gd name="T54" fmla="*/ 354 w 390"/>
                <a:gd name="T55" fmla="*/ 296 h 484"/>
                <a:gd name="T56" fmla="*/ 364 w 390"/>
                <a:gd name="T57" fmla="*/ 256 h 484"/>
                <a:gd name="T58" fmla="*/ 373 w 390"/>
                <a:gd name="T59" fmla="*/ 213 h 484"/>
                <a:gd name="T60" fmla="*/ 379 w 390"/>
                <a:gd name="T61" fmla="*/ 165 h 484"/>
                <a:gd name="T62" fmla="*/ 384 w 390"/>
                <a:gd name="T63" fmla="*/ 114 h 484"/>
                <a:gd name="T64" fmla="*/ 388 w 390"/>
                <a:gd name="T65" fmla="*/ 59 h 484"/>
                <a:gd name="T66" fmla="*/ 390 w 390"/>
                <a:gd name="T6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0" h="484">
                  <a:moveTo>
                    <a:pt x="390" y="0"/>
                  </a:moveTo>
                  <a:lnTo>
                    <a:pt x="0" y="0"/>
                  </a:lnTo>
                  <a:lnTo>
                    <a:pt x="1" y="59"/>
                  </a:lnTo>
                  <a:lnTo>
                    <a:pt x="5" y="114"/>
                  </a:lnTo>
                  <a:lnTo>
                    <a:pt x="10" y="165"/>
                  </a:lnTo>
                  <a:lnTo>
                    <a:pt x="17" y="213"/>
                  </a:lnTo>
                  <a:lnTo>
                    <a:pt x="26" y="256"/>
                  </a:lnTo>
                  <a:lnTo>
                    <a:pt x="36" y="296"/>
                  </a:lnTo>
                  <a:lnTo>
                    <a:pt x="49" y="332"/>
                  </a:lnTo>
                  <a:lnTo>
                    <a:pt x="61" y="364"/>
                  </a:lnTo>
                  <a:lnTo>
                    <a:pt x="76" y="392"/>
                  </a:lnTo>
                  <a:lnTo>
                    <a:pt x="91" y="416"/>
                  </a:lnTo>
                  <a:lnTo>
                    <a:pt x="106" y="437"/>
                  </a:lnTo>
                  <a:lnTo>
                    <a:pt x="123" y="455"/>
                  </a:lnTo>
                  <a:lnTo>
                    <a:pt x="141" y="468"/>
                  </a:lnTo>
                  <a:lnTo>
                    <a:pt x="159" y="477"/>
                  </a:lnTo>
                  <a:lnTo>
                    <a:pt x="177" y="483"/>
                  </a:lnTo>
                  <a:lnTo>
                    <a:pt x="195" y="484"/>
                  </a:lnTo>
                  <a:lnTo>
                    <a:pt x="213" y="483"/>
                  </a:lnTo>
                  <a:lnTo>
                    <a:pt x="231" y="477"/>
                  </a:lnTo>
                  <a:lnTo>
                    <a:pt x="249" y="468"/>
                  </a:lnTo>
                  <a:lnTo>
                    <a:pt x="266" y="455"/>
                  </a:lnTo>
                  <a:lnTo>
                    <a:pt x="283" y="437"/>
                  </a:lnTo>
                  <a:lnTo>
                    <a:pt x="299" y="416"/>
                  </a:lnTo>
                  <a:lnTo>
                    <a:pt x="314" y="392"/>
                  </a:lnTo>
                  <a:lnTo>
                    <a:pt x="328" y="364"/>
                  </a:lnTo>
                  <a:lnTo>
                    <a:pt x="342" y="332"/>
                  </a:lnTo>
                  <a:lnTo>
                    <a:pt x="354" y="296"/>
                  </a:lnTo>
                  <a:lnTo>
                    <a:pt x="364" y="256"/>
                  </a:lnTo>
                  <a:lnTo>
                    <a:pt x="373" y="213"/>
                  </a:lnTo>
                  <a:lnTo>
                    <a:pt x="379" y="165"/>
                  </a:lnTo>
                  <a:lnTo>
                    <a:pt x="384" y="114"/>
                  </a:lnTo>
                  <a:lnTo>
                    <a:pt x="388" y="59"/>
                  </a:lnTo>
                  <a:lnTo>
                    <a:pt x="390" y="0"/>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57" name="Freeform 303">
              <a:extLst>
                <a:ext uri="{FF2B5EF4-FFF2-40B4-BE49-F238E27FC236}">
                  <a16:creationId xmlns:a16="http://schemas.microsoft.com/office/drawing/2014/main" id="{EEC3FD07-E81D-447C-8035-3948648D235B}"/>
                </a:ext>
              </a:extLst>
            </p:cNvPr>
            <p:cNvSpPr>
              <a:spLocks/>
            </p:cNvSpPr>
            <p:nvPr/>
          </p:nvSpPr>
          <p:spPr bwMode="auto">
            <a:xfrm>
              <a:off x="4584700" y="1909763"/>
              <a:ext cx="512763" cy="157163"/>
            </a:xfrm>
            <a:custGeom>
              <a:avLst/>
              <a:gdLst>
                <a:gd name="T0" fmla="*/ 0 w 969"/>
                <a:gd name="T1" fmla="*/ 135 h 298"/>
                <a:gd name="T2" fmla="*/ 16 w 969"/>
                <a:gd name="T3" fmla="*/ 116 h 298"/>
                <a:gd name="T4" fmla="*/ 31 w 969"/>
                <a:gd name="T5" fmla="*/ 98 h 298"/>
                <a:gd name="T6" fmla="*/ 48 w 969"/>
                <a:gd name="T7" fmla="*/ 83 h 298"/>
                <a:gd name="T8" fmla="*/ 63 w 969"/>
                <a:gd name="T9" fmla="*/ 69 h 298"/>
                <a:gd name="T10" fmla="*/ 79 w 969"/>
                <a:gd name="T11" fmla="*/ 56 h 298"/>
                <a:gd name="T12" fmla="*/ 95 w 969"/>
                <a:gd name="T13" fmla="*/ 44 h 298"/>
                <a:gd name="T14" fmla="*/ 111 w 969"/>
                <a:gd name="T15" fmla="*/ 34 h 298"/>
                <a:gd name="T16" fmla="*/ 126 w 969"/>
                <a:gd name="T17" fmla="*/ 25 h 298"/>
                <a:gd name="T18" fmla="*/ 141 w 969"/>
                <a:gd name="T19" fmla="*/ 19 h 298"/>
                <a:gd name="T20" fmla="*/ 158 w 969"/>
                <a:gd name="T21" fmla="*/ 12 h 298"/>
                <a:gd name="T22" fmla="*/ 173 w 969"/>
                <a:gd name="T23" fmla="*/ 7 h 298"/>
                <a:gd name="T24" fmla="*/ 189 w 969"/>
                <a:gd name="T25" fmla="*/ 3 h 298"/>
                <a:gd name="T26" fmla="*/ 205 w 969"/>
                <a:gd name="T27" fmla="*/ 1 h 298"/>
                <a:gd name="T28" fmla="*/ 221 w 969"/>
                <a:gd name="T29" fmla="*/ 0 h 298"/>
                <a:gd name="T30" fmla="*/ 236 w 969"/>
                <a:gd name="T31" fmla="*/ 0 h 298"/>
                <a:gd name="T32" fmla="*/ 252 w 969"/>
                <a:gd name="T33" fmla="*/ 0 h 298"/>
                <a:gd name="T34" fmla="*/ 277 w 969"/>
                <a:gd name="T35" fmla="*/ 2 h 298"/>
                <a:gd name="T36" fmla="*/ 302 w 969"/>
                <a:gd name="T37" fmla="*/ 9 h 298"/>
                <a:gd name="T38" fmla="*/ 326 w 969"/>
                <a:gd name="T39" fmla="*/ 16 h 298"/>
                <a:gd name="T40" fmla="*/ 349 w 969"/>
                <a:gd name="T41" fmla="*/ 28 h 298"/>
                <a:gd name="T42" fmla="*/ 371 w 969"/>
                <a:gd name="T43" fmla="*/ 41 h 298"/>
                <a:gd name="T44" fmla="*/ 394 w 969"/>
                <a:gd name="T45" fmla="*/ 55 h 298"/>
                <a:gd name="T46" fmla="*/ 414 w 969"/>
                <a:gd name="T47" fmla="*/ 70 h 298"/>
                <a:gd name="T48" fmla="*/ 436 w 969"/>
                <a:gd name="T49" fmla="*/ 87 h 298"/>
                <a:gd name="T50" fmla="*/ 476 w 969"/>
                <a:gd name="T51" fmla="*/ 123 h 298"/>
                <a:gd name="T52" fmla="*/ 517 w 969"/>
                <a:gd name="T53" fmla="*/ 161 h 298"/>
                <a:gd name="T54" fmla="*/ 555 w 969"/>
                <a:gd name="T55" fmla="*/ 198 h 298"/>
                <a:gd name="T56" fmla="*/ 595 w 969"/>
                <a:gd name="T57" fmla="*/ 232 h 298"/>
                <a:gd name="T58" fmla="*/ 614 w 969"/>
                <a:gd name="T59" fmla="*/ 247 h 298"/>
                <a:gd name="T60" fmla="*/ 635 w 969"/>
                <a:gd name="T61" fmla="*/ 261 h 298"/>
                <a:gd name="T62" fmla="*/ 655 w 969"/>
                <a:gd name="T63" fmla="*/ 274 h 298"/>
                <a:gd name="T64" fmla="*/ 676 w 969"/>
                <a:gd name="T65" fmla="*/ 283 h 298"/>
                <a:gd name="T66" fmla="*/ 696 w 969"/>
                <a:gd name="T67" fmla="*/ 291 h 298"/>
                <a:gd name="T68" fmla="*/ 718 w 969"/>
                <a:gd name="T69" fmla="*/ 296 h 298"/>
                <a:gd name="T70" fmla="*/ 740 w 969"/>
                <a:gd name="T71" fmla="*/ 298 h 298"/>
                <a:gd name="T72" fmla="*/ 762 w 969"/>
                <a:gd name="T73" fmla="*/ 298 h 298"/>
                <a:gd name="T74" fmla="*/ 785 w 969"/>
                <a:gd name="T75" fmla="*/ 293 h 298"/>
                <a:gd name="T76" fmla="*/ 809 w 969"/>
                <a:gd name="T77" fmla="*/ 285 h 298"/>
                <a:gd name="T78" fmla="*/ 833 w 969"/>
                <a:gd name="T79" fmla="*/ 274 h 298"/>
                <a:gd name="T80" fmla="*/ 859 w 969"/>
                <a:gd name="T81" fmla="*/ 257 h 298"/>
                <a:gd name="T82" fmla="*/ 885 w 969"/>
                <a:gd name="T83" fmla="*/ 237 h 298"/>
                <a:gd name="T84" fmla="*/ 911 w 969"/>
                <a:gd name="T85" fmla="*/ 211 h 298"/>
                <a:gd name="T86" fmla="*/ 940 w 969"/>
                <a:gd name="T87" fmla="*/ 182 h 298"/>
                <a:gd name="T88" fmla="*/ 969 w 969"/>
                <a:gd name="T89" fmla="*/ 14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9" h="298">
                  <a:moveTo>
                    <a:pt x="0" y="135"/>
                  </a:moveTo>
                  <a:lnTo>
                    <a:pt x="16" y="116"/>
                  </a:lnTo>
                  <a:lnTo>
                    <a:pt x="31" y="98"/>
                  </a:lnTo>
                  <a:lnTo>
                    <a:pt x="48" y="83"/>
                  </a:lnTo>
                  <a:lnTo>
                    <a:pt x="63" y="69"/>
                  </a:lnTo>
                  <a:lnTo>
                    <a:pt x="79" y="56"/>
                  </a:lnTo>
                  <a:lnTo>
                    <a:pt x="95" y="44"/>
                  </a:lnTo>
                  <a:lnTo>
                    <a:pt x="111" y="34"/>
                  </a:lnTo>
                  <a:lnTo>
                    <a:pt x="126" y="25"/>
                  </a:lnTo>
                  <a:lnTo>
                    <a:pt x="141" y="19"/>
                  </a:lnTo>
                  <a:lnTo>
                    <a:pt x="158" y="12"/>
                  </a:lnTo>
                  <a:lnTo>
                    <a:pt x="173" y="7"/>
                  </a:lnTo>
                  <a:lnTo>
                    <a:pt x="189" y="3"/>
                  </a:lnTo>
                  <a:lnTo>
                    <a:pt x="205" y="1"/>
                  </a:lnTo>
                  <a:lnTo>
                    <a:pt x="221" y="0"/>
                  </a:lnTo>
                  <a:lnTo>
                    <a:pt x="236" y="0"/>
                  </a:lnTo>
                  <a:lnTo>
                    <a:pt x="252" y="0"/>
                  </a:lnTo>
                  <a:lnTo>
                    <a:pt x="277" y="2"/>
                  </a:lnTo>
                  <a:lnTo>
                    <a:pt x="302" y="9"/>
                  </a:lnTo>
                  <a:lnTo>
                    <a:pt x="326" y="16"/>
                  </a:lnTo>
                  <a:lnTo>
                    <a:pt x="349" y="28"/>
                  </a:lnTo>
                  <a:lnTo>
                    <a:pt x="371" y="41"/>
                  </a:lnTo>
                  <a:lnTo>
                    <a:pt x="394" y="55"/>
                  </a:lnTo>
                  <a:lnTo>
                    <a:pt x="414" y="70"/>
                  </a:lnTo>
                  <a:lnTo>
                    <a:pt x="436" y="87"/>
                  </a:lnTo>
                  <a:lnTo>
                    <a:pt x="476" y="123"/>
                  </a:lnTo>
                  <a:lnTo>
                    <a:pt x="517" y="161"/>
                  </a:lnTo>
                  <a:lnTo>
                    <a:pt x="555" y="198"/>
                  </a:lnTo>
                  <a:lnTo>
                    <a:pt x="595" y="232"/>
                  </a:lnTo>
                  <a:lnTo>
                    <a:pt x="614" y="247"/>
                  </a:lnTo>
                  <a:lnTo>
                    <a:pt x="635" y="261"/>
                  </a:lnTo>
                  <a:lnTo>
                    <a:pt x="655" y="274"/>
                  </a:lnTo>
                  <a:lnTo>
                    <a:pt x="676" y="283"/>
                  </a:lnTo>
                  <a:lnTo>
                    <a:pt x="696" y="291"/>
                  </a:lnTo>
                  <a:lnTo>
                    <a:pt x="718" y="296"/>
                  </a:lnTo>
                  <a:lnTo>
                    <a:pt x="740" y="298"/>
                  </a:lnTo>
                  <a:lnTo>
                    <a:pt x="762" y="298"/>
                  </a:lnTo>
                  <a:lnTo>
                    <a:pt x="785" y="293"/>
                  </a:lnTo>
                  <a:lnTo>
                    <a:pt x="809" y="285"/>
                  </a:lnTo>
                  <a:lnTo>
                    <a:pt x="833" y="274"/>
                  </a:lnTo>
                  <a:lnTo>
                    <a:pt x="859" y="257"/>
                  </a:lnTo>
                  <a:lnTo>
                    <a:pt x="885" y="237"/>
                  </a:lnTo>
                  <a:lnTo>
                    <a:pt x="911" y="211"/>
                  </a:lnTo>
                  <a:lnTo>
                    <a:pt x="940" y="182"/>
                  </a:lnTo>
                  <a:lnTo>
                    <a:pt x="969" y="146"/>
                  </a:lnTo>
                </a:path>
              </a:pathLst>
            </a:custGeom>
            <a:noFill/>
            <a:ln w="25400">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nvGrpSpPr>
            <p:cNvPr id="1558" name="Group 1557">
              <a:extLst>
                <a:ext uri="{FF2B5EF4-FFF2-40B4-BE49-F238E27FC236}">
                  <a16:creationId xmlns:a16="http://schemas.microsoft.com/office/drawing/2014/main" id="{059ACE5C-83D4-4CC5-90F6-BE1BAEE229E8}"/>
                </a:ext>
              </a:extLst>
            </p:cNvPr>
            <p:cNvGrpSpPr/>
            <p:nvPr/>
          </p:nvGrpSpPr>
          <p:grpSpPr>
            <a:xfrm>
              <a:off x="4581525" y="1711325"/>
              <a:ext cx="530225" cy="538163"/>
              <a:chOff x="4581525" y="1711325"/>
              <a:chExt cx="530225" cy="538163"/>
            </a:xfrm>
          </p:grpSpPr>
          <p:sp>
            <p:nvSpPr>
              <p:cNvPr id="1559" name="Line 299">
                <a:extLst>
                  <a:ext uri="{FF2B5EF4-FFF2-40B4-BE49-F238E27FC236}">
                    <a16:creationId xmlns:a16="http://schemas.microsoft.com/office/drawing/2014/main" id="{D5BAB6AC-3E87-4A6A-BC63-BA78072690BB}"/>
                  </a:ext>
                </a:extLst>
              </p:cNvPr>
              <p:cNvSpPr>
                <a:spLocks noChangeShapeType="1"/>
              </p:cNvSpPr>
              <p:nvPr/>
            </p:nvSpPr>
            <p:spPr bwMode="auto">
              <a:xfrm>
                <a:off x="4581525" y="1711325"/>
                <a:ext cx="0" cy="538163"/>
              </a:xfrm>
              <a:prstGeom prst="line">
                <a:avLst/>
              </a:prstGeom>
              <a:noFill/>
              <a:ln w="15875">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60" name="Line 300">
                <a:extLst>
                  <a:ext uri="{FF2B5EF4-FFF2-40B4-BE49-F238E27FC236}">
                    <a16:creationId xmlns:a16="http://schemas.microsoft.com/office/drawing/2014/main" id="{12BD813D-79F3-469A-9AEC-0D64126B544E}"/>
                  </a:ext>
                </a:extLst>
              </p:cNvPr>
              <p:cNvSpPr>
                <a:spLocks noChangeShapeType="1"/>
              </p:cNvSpPr>
              <p:nvPr/>
            </p:nvSpPr>
            <p:spPr bwMode="auto">
              <a:xfrm flipH="1">
                <a:off x="4581525" y="1989138"/>
                <a:ext cx="530225" cy="0"/>
              </a:xfrm>
              <a:prstGeom prst="line">
                <a:avLst/>
              </a:prstGeom>
              <a:noFill/>
              <a:ln w="15875">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grpSp>
        <p:nvGrpSpPr>
          <p:cNvPr id="1561" name="Group 1560">
            <a:extLst>
              <a:ext uri="{FF2B5EF4-FFF2-40B4-BE49-F238E27FC236}">
                <a16:creationId xmlns:a16="http://schemas.microsoft.com/office/drawing/2014/main" id="{A27BF68B-C290-4EFB-B0CB-47CE135F3AC0}"/>
              </a:ext>
            </a:extLst>
          </p:cNvPr>
          <p:cNvGrpSpPr/>
          <p:nvPr/>
        </p:nvGrpSpPr>
        <p:grpSpPr>
          <a:xfrm>
            <a:off x="5919491" y="1871813"/>
            <a:ext cx="457200" cy="530225"/>
            <a:chOff x="5864225" y="1714500"/>
            <a:chExt cx="457200" cy="530225"/>
          </a:xfrm>
        </p:grpSpPr>
        <p:sp>
          <p:nvSpPr>
            <p:cNvPr id="1562" name="Freeform 304">
              <a:extLst>
                <a:ext uri="{FF2B5EF4-FFF2-40B4-BE49-F238E27FC236}">
                  <a16:creationId xmlns:a16="http://schemas.microsoft.com/office/drawing/2014/main" id="{5F304028-692C-4FBF-98CF-04FA6871365B}"/>
                </a:ext>
              </a:extLst>
            </p:cNvPr>
            <p:cNvSpPr>
              <a:spLocks/>
            </p:cNvSpPr>
            <p:nvPr/>
          </p:nvSpPr>
          <p:spPr bwMode="auto">
            <a:xfrm>
              <a:off x="5935663" y="1824038"/>
              <a:ext cx="311150" cy="309563"/>
            </a:xfrm>
            <a:custGeom>
              <a:avLst/>
              <a:gdLst>
                <a:gd name="T0" fmla="*/ 323 w 587"/>
                <a:gd name="T1" fmla="*/ 1 h 587"/>
                <a:gd name="T2" fmla="*/ 367 w 587"/>
                <a:gd name="T3" fmla="*/ 9 h 587"/>
                <a:gd name="T4" fmla="*/ 408 w 587"/>
                <a:gd name="T5" fmla="*/ 23 h 587"/>
                <a:gd name="T6" fmla="*/ 446 w 587"/>
                <a:gd name="T7" fmla="*/ 42 h 587"/>
                <a:gd name="T8" fmla="*/ 481 w 587"/>
                <a:gd name="T9" fmla="*/ 67 h 587"/>
                <a:gd name="T10" fmla="*/ 511 w 587"/>
                <a:gd name="T11" fmla="*/ 96 h 587"/>
                <a:gd name="T12" fmla="*/ 537 w 587"/>
                <a:gd name="T13" fmla="*/ 130 h 587"/>
                <a:gd name="T14" fmla="*/ 558 w 587"/>
                <a:gd name="T15" fmla="*/ 167 h 587"/>
                <a:gd name="T16" fmla="*/ 574 w 587"/>
                <a:gd name="T17" fmla="*/ 206 h 587"/>
                <a:gd name="T18" fmla="*/ 583 w 587"/>
                <a:gd name="T19" fmla="*/ 249 h 587"/>
                <a:gd name="T20" fmla="*/ 587 w 587"/>
                <a:gd name="T21" fmla="*/ 294 h 587"/>
                <a:gd name="T22" fmla="*/ 583 w 587"/>
                <a:gd name="T23" fmla="*/ 339 h 587"/>
                <a:gd name="T24" fmla="*/ 574 w 587"/>
                <a:gd name="T25" fmla="*/ 381 h 587"/>
                <a:gd name="T26" fmla="*/ 558 w 587"/>
                <a:gd name="T27" fmla="*/ 421 h 587"/>
                <a:gd name="T28" fmla="*/ 537 w 587"/>
                <a:gd name="T29" fmla="*/ 458 h 587"/>
                <a:gd name="T30" fmla="*/ 511 w 587"/>
                <a:gd name="T31" fmla="*/ 491 h 587"/>
                <a:gd name="T32" fmla="*/ 481 w 587"/>
                <a:gd name="T33" fmla="*/ 521 h 587"/>
                <a:gd name="T34" fmla="*/ 446 w 587"/>
                <a:gd name="T35" fmla="*/ 545 h 587"/>
                <a:gd name="T36" fmla="*/ 408 w 587"/>
                <a:gd name="T37" fmla="*/ 564 h 587"/>
                <a:gd name="T38" fmla="*/ 367 w 587"/>
                <a:gd name="T39" fmla="*/ 578 h 587"/>
                <a:gd name="T40" fmla="*/ 323 w 587"/>
                <a:gd name="T41" fmla="*/ 586 h 587"/>
                <a:gd name="T42" fmla="*/ 278 w 587"/>
                <a:gd name="T43" fmla="*/ 587 h 587"/>
                <a:gd name="T44" fmla="*/ 235 w 587"/>
                <a:gd name="T45" fmla="*/ 581 h 587"/>
                <a:gd name="T46" fmla="*/ 192 w 587"/>
                <a:gd name="T47" fmla="*/ 569 h 587"/>
                <a:gd name="T48" fmla="*/ 154 w 587"/>
                <a:gd name="T49" fmla="*/ 551 h 587"/>
                <a:gd name="T50" fmla="*/ 118 w 587"/>
                <a:gd name="T51" fmla="*/ 528 h 587"/>
                <a:gd name="T52" fmla="*/ 86 w 587"/>
                <a:gd name="T53" fmla="*/ 501 h 587"/>
                <a:gd name="T54" fmla="*/ 59 w 587"/>
                <a:gd name="T55" fmla="*/ 469 h 587"/>
                <a:gd name="T56" fmla="*/ 36 w 587"/>
                <a:gd name="T57" fmla="*/ 433 h 587"/>
                <a:gd name="T58" fmla="*/ 18 w 587"/>
                <a:gd name="T59" fmla="*/ 395 h 587"/>
                <a:gd name="T60" fmla="*/ 7 w 587"/>
                <a:gd name="T61" fmla="*/ 353 h 587"/>
                <a:gd name="T62" fmla="*/ 0 w 587"/>
                <a:gd name="T63" fmla="*/ 309 h 587"/>
                <a:gd name="T64" fmla="*/ 1 w 587"/>
                <a:gd name="T65" fmla="*/ 263 h 587"/>
                <a:gd name="T66" fmla="*/ 9 w 587"/>
                <a:gd name="T67" fmla="*/ 221 h 587"/>
                <a:gd name="T68" fmla="*/ 23 w 587"/>
                <a:gd name="T69" fmla="*/ 180 h 587"/>
                <a:gd name="T70" fmla="*/ 42 w 587"/>
                <a:gd name="T71" fmla="*/ 141 h 587"/>
                <a:gd name="T72" fmla="*/ 67 w 587"/>
                <a:gd name="T73" fmla="*/ 107 h 587"/>
                <a:gd name="T74" fmla="*/ 96 w 587"/>
                <a:gd name="T75" fmla="*/ 76 h 587"/>
                <a:gd name="T76" fmla="*/ 130 w 587"/>
                <a:gd name="T77" fmla="*/ 50 h 587"/>
                <a:gd name="T78" fmla="*/ 167 w 587"/>
                <a:gd name="T79" fmla="*/ 30 h 587"/>
                <a:gd name="T80" fmla="*/ 206 w 587"/>
                <a:gd name="T81" fmla="*/ 13 h 587"/>
                <a:gd name="T82" fmla="*/ 249 w 587"/>
                <a:gd name="T83" fmla="*/ 4 h 587"/>
                <a:gd name="T84" fmla="*/ 294 w 587"/>
                <a:gd name="T8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7" h="587">
                  <a:moveTo>
                    <a:pt x="294" y="0"/>
                  </a:moveTo>
                  <a:lnTo>
                    <a:pt x="309" y="0"/>
                  </a:lnTo>
                  <a:lnTo>
                    <a:pt x="323" y="1"/>
                  </a:lnTo>
                  <a:lnTo>
                    <a:pt x="338" y="4"/>
                  </a:lnTo>
                  <a:lnTo>
                    <a:pt x="353" y="7"/>
                  </a:lnTo>
                  <a:lnTo>
                    <a:pt x="367" y="9"/>
                  </a:lnTo>
                  <a:lnTo>
                    <a:pt x="381" y="13"/>
                  </a:lnTo>
                  <a:lnTo>
                    <a:pt x="395" y="18"/>
                  </a:lnTo>
                  <a:lnTo>
                    <a:pt x="408" y="23"/>
                  </a:lnTo>
                  <a:lnTo>
                    <a:pt x="420" y="30"/>
                  </a:lnTo>
                  <a:lnTo>
                    <a:pt x="433" y="36"/>
                  </a:lnTo>
                  <a:lnTo>
                    <a:pt x="446" y="42"/>
                  </a:lnTo>
                  <a:lnTo>
                    <a:pt x="458" y="50"/>
                  </a:lnTo>
                  <a:lnTo>
                    <a:pt x="469" y="58"/>
                  </a:lnTo>
                  <a:lnTo>
                    <a:pt x="481" y="67"/>
                  </a:lnTo>
                  <a:lnTo>
                    <a:pt x="491" y="76"/>
                  </a:lnTo>
                  <a:lnTo>
                    <a:pt x="501" y="86"/>
                  </a:lnTo>
                  <a:lnTo>
                    <a:pt x="511" y="96"/>
                  </a:lnTo>
                  <a:lnTo>
                    <a:pt x="520" y="107"/>
                  </a:lnTo>
                  <a:lnTo>
                    <a:pt x="529" y="118"/>
                  </a:lnTo>
                  <a:lnTo>
                    <a:pt x="537" y="130"/>
                  </a:lnTo>
                  <a:lnTo>
                    <a:pt x="545" y="141"/>
                  </a:lnTo>
                  <a:lnTo>
                    <a:pt x="551" y="154"/>
                  </a:lnTo>
                  <a:lnTo>
                    <a:pt x="558" y="167"/>
                  </a:lnTo>
                  <a:lnTo>
                    <a:pt x="564" y="180"/>
                  </a:lnTo>
                  <a:lnTo>
                    <a:pt x="569" y="192"/>
                  </a:lnTo>
                  <a:lnTo>
                    <a:pt x="574" y="206"/>
                  </a:lnTo>
                  <a:lnTo>
                    <a:pt x="578" y="221"/>
                  </a:lnTo>
                  <a:lnTo>
                    <a:pt x="581" y="235"/>
                  </a:lnTo>
                  <a:lnTo>
                    <a:pt x="583" y="249"/>
                  </a:lnTo>
                  <a:lnTo>
                    <a:pt x="586" y="263"/>
                  </a:lnTo>
                  <a:lnTo>
                    <a:pt x="587" y="278"/>
                  </a:lnTo>
                  <a:lnTo>
                    <a:pt x="587" y="294"/>
                  </a:lnTo>
                  <a:lnTo>
                    <a:pt x="587" y="309"/>
                  </a:lnTo>
                  <a:lnTo>
                    <a:pt x="586" y="323"/>
                  </a:lnTo>
                  <a:lnTo>
                    <a:pt x="583" y="339"/>
                  </a:lnTo>
                  <a:lnTo>
                    <a:pt x="581" y="353"/>
                  </a:lnTo>
                  <a:lnTo>
                    <a:pt x="578" y="367"/>
                  </a:lnTo>
                  <a:lnTo>
                    <a:pt x="574" y="381"/>
                  </a:lnTo>
                  <a:lnTo>
                    <a:pt x="569" y="395"/>
                  </a:lnTo>
                  <a:lnTo>
                    <a:pt x="564" y="408"/>
                  </a:lnTo>
                  <a:lnTo>
                    <a:pt x="558" y="421"/>
                  </a:lnTo>
                  <a:lnTo>
                    <a:pt x="551" y="433"/>
                  </a:lnTo>
                  <a:lnTo>
                    <a:pt x="545" y="446"/>
                  </a:lnTo>
                  <a:lnTo>
                    <a:pt x="537" y="458"/>
                  </a:lnTo>
                  <a:lnTo>
                    <a:pt x="529" y="469"/>
                  </a:lnTo>
                  <a:lnTo>
                    <a:pt x="520" y="481"/>
                  </a:lnTo>
                  <a:lnTo>
                    <a:pt x="511" y="491"/>
                  </a:lnTo>
                  <a:lnTo>
                    <a:pt x="501" y="501"/>
                  </a:lnTo>
                  <a:lnTo>
                    <a:pt x="491" y="510"/>
                  </a:lnTo>
                  <a:lnTo>
                    <a:pt x="481" y="521"/>
                  </a:lnTo>
                  <a:lnTo>
                    <a:pt x="469" y="528"/>
                  </a:lnTo>
                  <a:lnTo>
                    <a:pt x="458" y="537"/>
                  </a:lnTo>
                  <a:lnTo>
                    <a:pt x="446" y="545"/>
                  </a:lnTo>
                  <a:lnTo>
                    <a:pt x="433" y="551"/>
                  </a:lnTo>
                  <a:lnTo>
                    <a:pt x="420" y="558"/>
                  </a:lnTo>
                  <a:lnTo>
                    <a:pt x="408" y="564"/>
                  </a:lnTo>
                  <a:lnTo>
                    <a:pt x="395" y="569"/>
                  </a:lnTo>
                  <a:lnTo>
                    <a:pt x="381" y="574"/>
                  </a:lnTo>
                  <a:lnTo>
                    <a:pt x="367" y="578"/>
                  </a:lnTo>
                  <a:lnTo>
                    <a:pt x="353" y="581"/>
                  </a:lnTo>
                  <a:lnTo>
                    <a:pt x="338" y="583"/>
                  </a:lnTo>
                  <a:lnTo>
                    <a:pt x="323" y="586"/>
                  </a:lnTo>
                  <a:lnTo>
                    <a:pt x="309" y="587"/>
                  </a:lnTo>
                  <a:lnTo>
                    <a:pt x="294" y="587"/>
                  </a:lnTo>
                  <a:lnTo>
                    <a:pt x="278" y="587"/>
                  </a:lnTo>
                  <a:lnTo>
                    <a:pt x="264" y="586"/>
                  </a:lnTo>
                  <a:lnTo>
                    <a:pt x="249" y="583"/>
                  </a:lnTo>
                  <a:lnTo>
                    <a:pt x="235" y="581"/>
                  </a:lnTo>
                  <a:lnTo>
                    <a:pt x="221" y="578"/>
                  </a:lnTo>
                  <a:lnTo>
                    <a:pt x="206" y="574"/>
                  </a:lnTo>
                  <a:lnTo>
                    <a:pt x="192" y="569"/>
                  </a:lnTo>
                  <a:lnTo>
                    <a:pt x="180" y="564"/>
                  </a:lnTo>
                  <a:lnTo>
                    <a:pt x="167" y="558"/>
                  </a:lnTo>
                  <a:lnTo>
                    <a:pt x="154" y="551"/>
                  </a:lnTo>
                  <a:lnTo>
                    <a:pt x="141" y="545"/>
                  </a:lnTo>
                  <a:lnTo>
                    <a:pt x="130" y="537"/>
                  </a:lnTo>
                  <a:lnTo>
                    <a:pt x="118" y="528"/>
                  </a:lnTo>
                  <a:lnTo>
                    <a:pt x="107" y="521"/>
                  </a:lnTo>
                  <a:lnTo>
                    <a:pt x="96" y="510"/>
                  </a:lnTo>
                  <a:lnTo>
                    <a:pt x="86" y="501"/>
                  </a:lnTo>
                  <a:lnTo>
                    <a:pt x="77" y="491"/>
                  </a:lnTo>
                  <a:lnTo>
                    <a:pt x="67" y="481"/>
                  </a:lnTo>
                  <a:lnTo>
                    <a:pt x="59" y="469"/>
                  </a:lnTo>
                  <a:lnTo>
                    <a:pt x="50" y="458"/>
                  </a:lnTo>
                  <a:lnTo>
                    <a:pt x="42" y="446"/>
                  </a:lnTo>
                  <a:lnTo>
                    <a:pt x="36" y="433"/>
                  </a:lnTo>
                  <a:lnTo>
                    <a:pt x="30" y="421"/>
                  </a:lnTo>
                  <a:lnTo>
                    <a:pt x="23" y="408"/>
                  </a:lnTo>
                  <a:lnTo>
                    <a:pt x="18" y="395"/>
                  </a:lnTo>
                  <a:lnTo>
                    <a:pt x="13" y="381"/>
                  </a:lnTo>
                  <a:lnTo>
                    <a:pt x="9" y="367"/>
                  </a:lnTo>
                  <a:lnTo>
                    <a:pt x="7" y="353"/>
                  </a:lnTo>
                  <a:lnTo>
                    <a:pt x="4" y="339"/>
                  </a:lnTo>
                  <a:lnTo>
                    <a:pt x="1" y="323"/>
                  </a:lnTo>
                  <a:lnTo>
                    <a:pt x="0" y="309"/>
                  </a:lnTo>
                  <a:lnTo>
                    <a:pt x="0" y="294"/>
                  </a:lnTo>
                  <a:lnTo>
                    <a:pt x="0" y="278"/>
                  </a:lnTo>
                  <a:lnTo>
                    <a:pt x="1" y="263"/>
                  </a:lnTo>
                  <a:lnTo>
                    <a:pt x="4" y="249"/>
                  </a:lnTo>
                  <a:lnTo>
                    <a:pt x="7" y="235"/>
                  </a:lnTo>
                  <a:lnTo>
                    <a:pt x="9" y="221"/>
                  </a:lnTo>
                  <a:lnTo>
                    <a:pt x="13" y="206"/>
                  </a:lnTo>
                  <a:lnTo>
                    <a:pt x="18" y="192"/>
                  </a:lnTo>
                  <a:lnTo>
                    <a:pt x="23" y="180"/>
                  </a:lnTo>
                  <a:lnTo>
                    <a:pt x="30" y="167"/>
                  </a:lnTo>
                  <a:lnTo>
                    <a:pt x="36" y="154"/>
                  </a:lnTo>
                  <a:lnTo>
                    <a:pt x="42" y="141"/>
                  </a:lnTo>
                  <a:lnTo>
                    <a:pt x="50" y="130"/>
                  </a:lnTo>
                  <a:lnTo>
                    <a:pt x="59" y="118"/>
                  </a:lnTo>
                  <a:lnTo>
                    <a:pt x="67" y="107"/>
                  </a:lnTo>
                  <a:lnTo>
                    <a:pt x="77" y="96"/>
                  </a:lnTo>
                  <a:lnTo>
                    <a:pt x="86" y="86"/>
                  </a:lnTo>
                  <a:lnTo>
                    <a:pt x="96" y="76"/>
                  </a:lnTo>
                  <a:lnTo>
                    <a:pt x="107" y="67"/>
                  </a:lnTo>
                  <a:lnTo>
                    <a:pt x="118" y="58"/>
                  </a:lnTo>
                  <a:lnTo>
                    <a:pt x="130" y="50"/>
                  </a:lnTo>
                  <a:lnTo>
                    <a:pt x="141" y="42"/>
                  </a:lnTo>
                  <a:lnTo>
                    <a:pt x="154" y="36"/>
                  </a:lnTo>
                  <a:lnTo>
                    <a:pt x="167" y="30"/>
                  </a:lnTo>
                  <a:lnTo>
                    <a:pt x="180" y="23"/>
                  </a:lnTo>
                  <a:lnTo>
                    <a:pt x="192" y="18"/>
                  </a:lnTo>
                  <a:lnTo>
                    <a:pt x="206" y="13"/>
                  </a:lnTo>
                  <a:lnTo>
                    <a:pt x="221" y="9"/>
                  </a:lnTo>
                  <a:lnTo>
                    <a:pt x="235" y="7"/>
                  </a:lnTo>
                  <a:lnTo>
                    <a:pt x="249" y="4"/>
                  </a:lnTo>
                  <a:lnTo>
                    <a:pt x="264" y="1"/>
                  </a:lnTo>
                  <a:lnTo>
                    <a:pt x="278" y="0"/>
                  </a:lnTo>
                  <a:lnTo>
                    <a:pt x="294" y="0"/>
                  </a:lnTo>
                  <a:close/>
                </a:path>
              </a:pathLst>
            </a:cu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63" name="Freeform 305">
              <a:extLst>
                <a:ext uri="{FF2B5EF4-FFF2-40B4-BE49-F238E27FC236}">
                  <a16:creationId xmlns:a16="http://schemas.microsoft.com/office/drawing/2014/main" id="{26D88F18-F27C-4AA5-AA88-6A50B4F30E88}"/>
                </a:ext>
              </a:extLst>
            </p:cNvPr>
            <p:cNvSpPr>
              <a:spLocks noEditPoints="1"/>
            </p:cNvSpPr>
            <p:nvPr/>
          </p:nvSpPr>
          <p:spPr bwMode="auto">
            <a:xfrm>
              <a:off x="5916613" y="1770063"/>
              <a:ext cx="344488" cy="315913"/>
            </a:xfrm>
            <a:custGeom>
              <a:avLst/>
              <a:gdLst>
                <a:gd name="T0" fmla="*/ 386 w 650"/>
                <a:gd name="T1" fmla="*/ 201 h 598"/>
                <a:gd name="T2" fmla="*/ 432 w 650"/>
                <a:gd name="T3" fmla="*/ 221 h 598"/>
                <a:gd name="T4" fmla="*/ 473 w 650"/>
                <a:gd name="T5" fmla="*/ 252 h 598"/>
                <a:gd name="T6" fmla="*/ 508 w 650"/>
                <a:gd name="T7" fmla="*/ 300 h 598"/>
                <a:gd name="T8" fmla="*/ 528 w 650"/>
                <a:gd name="T9" fmla="*/ 355 h 598"/>
                <a:gd name="T10" fmla="*/ 532 w 650"/>
                <a:gd name="T11" fmla="*/ 407 h 598"/>
                <a:gd name="T12" fmla="*/ 527 w 650"/>
                <a:gd name="T13" fmla="*/ 442 h 598"/>
                <a:gd name="T14" fmla="*/ 650 w 650"/>
                <a:gd name="T15" fmla="*/ 562 h 598"/>
                <a:gd name="T16" fmla="*/ 487 w 650"/>
                <a:gd name="T17" fmla="*/ 524 h 598"/>
                <a:gd name="T18" fmla="*/ 442 w 650"/>
                <a:gd name="T19" fmla="*/ 564 h 598"/>
                <a:gd name="T20" fmla="*/ 390 w 650"/>
                <a:gd name="T21" fmla="*/ 589 h 598"/>
                <a:gd name="T22" fmla="*/ 330 w 650"/>
                <a:gd name="T23" fmla="*/ 598 h 598"/>
                <a:gd name="T24" fmla="*/ 269 w 650"/>
                <a:gd name="T25" fmla="*/ 589 h 598"/>
                <a:gd name="T26" fmla="*/ 217 w 650"/>
                <a:gd name="T27" fmla="*/ 564 h 598"/>
                <a:gd name="T28" fmla="*/ 171 w 650"/>
                <a:gd name="T29" fmla="*/ 521 h 598"/>
                <a:gd name="T30" fmla="*/ 0 w 650"/>
                <a:gd name="T31" fmla="*/ 558 h 598"/>
                <a:gd name="T32" fmla="*/ 132 w 650"/>
                <a:gd name="T33" fmla="*/ 439 h 598"/>
                <a:gd name="T34" fmla="*/ 128 w 650"/>
                <a:gd name="T35" fmla="*/ 375 h 598"/>
                <a:gd name="T36" fmla="*/ 143 w 650"/>
                <a:gd name="T37" fmla="*/ 316 h 598"/>
                <a:gd name="T38" fmla="*/ 173 w 650"/>
                <a:gd name="T39" fmla="*/ 266 h 598"/>
                <a:gd name="T40" fmla="*/ 216 w 650"/>
                <a:gd name="T41" fmla="*/ 228 h 598"/>
                <a:gd name="T42" fmla="*/ 267 w 650"/>
                <a:gd name="T43" fmla="*/ 203 h 598"/>
                <a:gd name="T44" fmla="*/ 324 w 650"/>
                <a:gd name="T45" fmla="*/ 193 h 598"/>
                <a:gd name="T46" fmla="*/ 350 w 650"/>
                <a:gd name="T47" fmla="*/ 194 h 598"/>
                <a:gd name="T48" fmla="*/ 262 w 650"/>
                <a:gd name="T49" fmla="*/ 344 h 598"/>
                <a:gd name="T50" fmla="*/ 155 w 650"/>
                <a:gd name="T51" fmla="*/ 369 h 598"/>
                <a:gd name="T52" fmla="*/ 154 w 650"/>
                <a:gd name="T53" fmla="*/ 411 h 598"/>
                <a:gd name="T54" fmla="*/ 262 w 650"/>
                <a:gd name="T55" fmla="*/ 319 h 598"/>
                <a:gd name="T56" fmla="*/ 231 w 650"/>
                <a:gd name="T57" fmla="*/ 248 h 598"/>
                <a:gd name="T58" fmla="*/ 195 w 650"/>
                <a:gd name="T59" fmla="*/ 282 h 598"/>
                <a:gd name="T60" fmla="*/ 171 w 650"/>
                <a:gd name="T61" fmla="*/ 319 h 598"/>
                <a:gd name="T62" fmla="*/ 372 w 650"/>
                <a:gd name="T63" fmla="*/ 319 h 598"/>
                <a:gd name="T64" fmla="*/ 351 w 650"/>
                <a:gd name="T65" fmla="*/ 220 h 598"/>
                <a:gd name="T66" fmla="*/ 319 w 650"/>
                <a:gd name="T67" fmla="*/ 219 h 598"/>
                <a:gd name="T68" fmla="*/ 287 w 650"/>
                <a:gd name="T69" fmla="*/ 224 h 598"/>
                <a:gd name="T70" fmla="*/ 488 w 650"/>
                <a:gd name="T71" fmla="*/ 319 h 598"/>
                <a:gd name="T72" fmla="*/ 464 w 650"/>
                <a:gd name="T73" fmla="*/ 282 h 598"/>
                <a:gd name="T74" fmla="*/ 428 w 650"/>
                <a:gd name="T75" fmla="*/ 248 h 598"/>
                <a:gd name="T76" fmla="*/ 499 w 650"/>
                <a:gd name="T77" fmla="*/ 344 h 598"/>
                <a:gd name="T78" fmla="*/ 504 w 650"/>
                <a:gd name="T79" fmla="*/ 428 h 598"/>
                <a:gd name="T80" fmla="*/ 505 w 650"/>
                <a:gd name="T81" fmla="*/ 383 h 598"/>
                <a:gd name="T82" fmla="*/ 499 w 650"/>
                <a:gd name="T83" fmla="*/ 344 h 598"/>
                <a:gd name="T84" fmla="*/ 398 w 650"/>
                <a:gd name="T85" fmla="*/ 558 h 598"/>
                <a:gd name="T86" fmla="*/ 442 w 650"/>
                <a:gd name="T87" fmla="*/ 532 h 598"/>
                <a:gd name="T88" fmla="*/ 480 w 650"/>
                <a:gd name="T89" fmla="*/ 489 h 598"/>
                <a:gd name="T90" fmla="*/ 372 w 650"/>
                <a:gd name="T91" fmla="*/ 567 h 598"/>
                <a:gd name="T92" fmla="*/ 287 w 650"/>
                <a:gd name="T93" fmla="*/ 567 h 598"/>
                <a:gd name="T94" fmla="*/ 319 w 650"/>
                <a:gd name="T95" fmla="*/ 571 h 598"/>
                <a:gd name="T96" fmla="*/ 351 w 650"/>
                <a:gd name="T97" fmla="*/ 571 h 598"/>
                <a:gd name="T98" fmla="*/ 262 w 650"/>
                <a:gd name="T99" fmla="*/ 558 h 598"/>
                <a:gd name="T100" fmla="*/ 171 w 650"/>
                <a:gd name="T101" fmla="*/ 471 h 598"/>
                <a:gd name="T102" fmla="*/ 205 w 650"/>
                <a:gd name="T103" fmla="*/ 520 h 598"/>
                <a:gd name="T104" fmla="*/ 246 w 650"/>
                <a:gd name="T105" fmla="*/ 551 h 598"/>
                <a:gd name="T106" fmla="*/ 372 w 650"/>
                <a:gd name="T107" fmla="*/ 428 h 598"/>
                <a:gd name="T108" fmla="*/ 287 w 650"/>
                <a:gd name="T109" fmla="*/ 42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0" h="598">
                  <a:moveTo>
                    <a:pt x="350" y="194"/>
                  </a:moveTo>
                  <a:lnTo>
                    <a:pt x="368" y="197"/>
                  </a:lnTo>
                  <a:lnTo>
                    <a:pt x="386" y="201"/>
                  </a:lnTo>
                  <a:lnTo>
                    <a:pt x="401" y="206"/>
                  </a:lnTo>
                  <a:lnTo>
                    <a:pt x="418" y="214"/>
                  </a:lnTo>
                  <a:lnTo>
                    <a:pt x="432" y="221"/>
                  </a:lnTo>
                  <a:lnTo>
                    <a:pt x="447" y="230"/>
                  </a:lnTo>
                  <a:lnTo>
                    <a:pt x="460" y="241"/>
                  </a:lnTo>
                  <a:lnTo>
                    <a:pt x="473" y="252"/>
                  </a:lnTo>
                  <a:lnTo>
                    <a:pt x="486" y="266"/>
                  </a:lnTo>
                  <a:lnTo>
                    <a:pt x="497" y="283"/>
                  </a:lnTo>
                  <a:lnTo>
                    <a:pt x="508" y="300"/>
                  </a:lnTo>
                  <a:lnTo>
                    <a:pt x="517" y="316"/>
                  </a:lnTo>
                  <a:lnTo>
                    <a:pt x="523" y="335"/>
                  </a:lnTo>
                  <a:lnTo>
                    <a:pt x="528" y="355"/>
                  </a:lnTo>
                  <a:lnTo>
                    <a:pt x="531" y="375"/>
                  </a:lnTo>
                  <a:lnTo>
                    <a:pt x="532" y="396"/>
                  </a:lnTo>
                  <a:lnTo>
                    <a:pt x="532" y="407"/>
                  </a:lnTo>
                  <a:lnTo>
                    <a:pt x="531" y="419"/>
                  </a:lnTo>
                  <a:lnTo>
                    <a:pt x="529" y="430"/>
                  </a:lnTo>
                  <a:lnTo>
                    <a:pt x="527" y="442"/>
                  </a:lnTo>
                  <a:lnTo>
                    <a:pt x="521" y="464"/>
                  </a:lnTo>
                  <a:lnTo>
                    <a:pt x="512" y="484"/>
                  </a:lnTo>
                  <a:lnTo>
                    <a:pt x="650" y="562"/>
                  </a:lnTo>
                  <a:lnTo>
                    <a:pt x="637" y="585"/>
                  </a:lnTo>
                  <a:lnTo>
                    <a:pt x="499" y="507"/>
                  </a:lnTo>
                  <a:lnTo>
                    <a:pt x="487" y="524"/>
                  </a:lnTo>
                  <a:lnTo>
                    <a:pt x="473" y="539"/>
                  </a:lnTo>
                  <a:lnTo>
                    <a:pt x="459" y="552"/>
                  </a:lnTo>
                  <a:lnTo>
                    <a:pt x="442" y="564"/>
                  </a:lnTo>
                  <a:lnTo>
                    <a:pt x="426" y="574"/>
                  </a:lnTo>
                  <a:lnTo>
                    <a:pt x="409" y="583"/>
                  </a:lnTo>
                  <a:lnTo>
                    <a:pt x="390" y="589"/>
                  </a:lnTo>
                  <a:lnTo>
                    <a:pt x="371" y="594"/>
                  </a:lnTo>
                  <a:lnTo>
                    <a:pt x="350" y="597"/>
                  </a:lnTo>
                  <a:lnTo>
                    <a:pt x="330" y="598"/>
                  </a:lnTo>
                  <a:lnTo>
                    <a:pt x="309" y="597"/>
                  </a:lnTo>
                  <a:lnTo>
                    <a:pt x="289" y="594"/>
                  </a:lnTo>
                  <a:lnTo>
                    <a:pt x="269" y="589"/>
                  </a:lnTo>
                  <a:lnTo>
                    <a:pt x="251" y="583"/>
                  </a:lnTo>
                  <a:lnTo>
                    <a:pt x="233" y="574"/>
                  </a:lnTo>
                  <a:lnTo>
                    <a:pt x="217" y="564"/>
                  </a:lnTo>
                  <a:lnTo>
                    <a:pt x="201" y="552"/>
                  </a:lnTo>
                  <a:lnTo>
                    <a:pt x="186" y="539"/>
                  </a:lnTo>
                  <a:lnTo>
                    <a:pt x="171" y="521"/>
                  </a:lnTo>
                  <a:lnTo>
                    <a:pt x="158" y="503"/>
                  </a:lnTo>
                  <a:lnTo>
                    <a:pt x="13" y="581"/>
                  </a:lnTo>
                  <a:lnTo>
                    <a:pt x="0" y="558"/>
                  </a:lnTo>
                  <a:lnTo>
                    <a:pt x="145" y="480"/>
                  </a:lnTo>
                  <a:lnTo>
                    <a:pt x="137" y="460"/>
                  </a:lnTo>
                  <a:lnTo>
                    <a:pt x="132" y="439"/>
                  </a:lnTo>
                  <a:lnTo>
                    <a:pt x="128" y="417"/>
                  </a:lnTo>
                  <a:lnTo>
                    <a:pt x="127" y="396"/>
                  </a:lnTo>
                  <a:lnTo>
                    <a:pt x="128" y="375"/>
                  </a:lnTo>
                  <a:lnTo>
                    <a:pt x="131" y="355"/>
                  </a:lnTo>
                  <a:lnTo>
                    <a:pt x="136" y="335"/>
                  </a:lnTo>
                  <a:lnTo>
                    <a:pt x="143" y="316"/>
                  </a:lnTo>
                  <a:lnTo>
                    <a:pt x="151" y="300"/>
                  </a:lnTo>
                  <a:lnTo>
                    <a:pt x="162" y="283"/>
                  </a:lnTo>
                  <a:lnTo>
                    <a:pt x="173" y="266"/>
                  </a:lnTo>
                  <a:lnTo>
                    <a:pt x="186" y="252"/>
                  </a:lnTo>
                  <a:lnTo>
                    <a:pt x="200" y="239"/>
                  </a:lnTo>
                  <a:lnTo>
                    <a:pt x="216" y="228"/>
                  </a:lnTo>
                  <a:lnTo>
                    <a:pt x="232" y="219"/>
                  </a:lnTo>
                  <a:lnTo>
                    <a:pt x="249" y="210"/>
                  </a:lnTo>
                  <a:lnTo>
                    <a:pt x="267" y="203"/>
                  </a:lnTo>
                  <a:lnTo>
                    <a:pt x="286" y="198"/>
                  </a:lnTo>
                  <a:lnTo>
                    <a:pt x="305" y="194"/>
                  </a:lnTo>
                  <a:lnTo>
                    <a:pt x="324" y="193"/>
                  </a:lnTo>
                  <a:lnTo>
                    <a:pt x="324" y="0"/>
                  </a:lnTo>
                  <a:lnTo>
                    <a:pt x="350" y="0"/>
                  </a:lnTo>
                  <a:lnTo>
                    <a:pt x="350" y="194"/>
                  </a:lnTo>
                  <a:close/>
                  <a:moveTo>
                    <a:pt x="155" y="428"/>
                  </a:moveTo>
                  <a:lnTo>
                    <a:pt x="262" y="428"/>
                  </a:lnTo>
                  <a:lnTo>
                    <a:pt x="262" y="344"/>
                  </a:lnTo>
                  <a:lnTo>
                    <a:pt x="160" y="344"/>
                  </a:lnTo>
                  <a:lnTo>
                    <a:pt x="158" y="357"/>
                  </a:lnTo>
                  <a:lnTo>
                    <a:pt x="155" y="369"/>
                  </a:lnTo>
                  <a:lnTo>
                    <a:pt x="154" y="383"/>
                  </a:lnTo>
                  <a:lnTo>
                    <a:pt x="153" y="396"/>
                  </a:lnTo>
                  <a:lnTo>
                    <a:pt x="154" y="411"/>
                  </a:lnTo>
                  <a:lnTo>
                    <a:pt x="155" y="428"/>
                  </a:lnTo>
                  <a:close/>
                  <a:moveTo>
                    <a:pt x="171" y="319"/>
                  </a:moveTo>
                  <a:lnTo>
                    <a:pt x="262" y="319"/>
                  </a:lnTo>
                  <a:lnTo>
                    <a:pt x="262" y="233"/>
                  </a:lnTo>
                  <a:lnTo>
                    <a:pt x="246" y="241"/>
                  </a:lnTo>
                  <a:lnTo>
                    <a:pt x="231" y="248"/>
                  </a:lnTo>
                  <a:lnTo>
                    <a:pt x="218" y="259"/>
                  </a:lnTo>
                  <a:lnTo>
                    <a:pt x="205" y="270"/>
                  </a:lnTo>
                  <a:lnTo>
                    <a:pt x="195" y="282"/>
                  </a:lnTo>
                  <a:lnTo>
                    <a:pt x="186" y="293"/>
                  </a:lnTo>
                  <a:lnTo>
                    <a:pt x="178" y="306"/>
                  </a:lnTo>
                  <a:lnTo>
                    <a:pt x="171" y="319"/>
                  </a:lnTo>
                  <a:close/>
                  <a:moveTo>
                    <a:pt x="287" y="224"/>
                  </a:moveTo>
                  <a:lnTo>
                    <a:pt x="287" y="319"/>
                  </a:lnTo>
                  <a:lnTo>
                    <a:pt x="372" y="319"/>
                  </a:lnTo>
                  <a:lnTo>
                    <a:pt x="372" y="224"/>
                  </a:lnTo>
                  <a:lnTo>
                    <a:pt x="362" y="221"/>
                  </a:lnTo>
                  <a:lnTo>
                    <a:pt x="351" y="220"/>
                  </a:lnTo>
                  <a:lnTo>
                    <a:pt x="340" y="219"/>
                  </a:lnTo>
                  <a:lnTo>
                    <a:pt x="330" y="219"/>
                  </a:lnTo>
                  <a:lnTo>
                    <a:pt x="319" y="219"/>
                  </a:lnTo>
                  <a:lnTo>
                    <a:pt x="308" y="220"/>
                  </a:lnTo>
                  <a:lnTo>
                    <a:pt x="298" y="221"/>
                  </a:lnTo>
                  <a:lnTo>
                    <a:pt x="287" y="224"/>
                  </a:lnTo>
                  <a:close/>
                  <a:moveTo>
                    <a:pt x="398" y="233"/>
                  </a:moveTo>
                  <a:lnTo>
                    <a:pt x="398" y="319"/>
                  </a:lnTo>
                  <a:lnTo>
                    <a:pt x="488" y="319"/>
                  </a:lnTo>
                  <a:lnTo>
                    <a:pt x="482" y="306"/>
                  </a:lnTo>
                  <a:lnTo>
                    <a:pt x="473" y="293"/>
                  </a:lnTo>
                  <a:lnTo>
                    <a:pt x="464" y="282"/>
                  </a:lnTo>
                  <a:lnTo>
                    <a:pt x="454" y="270"/>
                  </a:lnTo>
                  <a:lnTo>
                    <a:pt x="442" y="259"/>
                  </a:lnTo>
                  <a:lnTo>
                    <a:pt x="428" y="248"/>
                  </a:lnTo>
                  <a:lnTo>
                    <a:pt x="413" y="239"/>
                  </a:lnTo>
                  <a:lnTo>
                    <a:pt x="398" y="233"/>
                  </a:lnTo>
                  <a:close/>
                  <a:moveTo>
                    <a:pt x="499" y="344"/>
                  </a:moveTo>
                  <a:lnTo>
                    <a:pt x="398" y="344"/>
                  </a:lnTo>
                  <a:lnTo>
                    <a:pt x="398" y="428"/>
                  </a:lnTo>
                  <a:lnTo>
                    <a:pt x="504" y="428"/>
                  </a:lnTo>
                  <a:lnTo>
                    <a:pt x="505" y="411"/>
                  </a:lnTo>
                  <a:lnTo>
                    <a:pt x="506" y="396"/>
                  </a:lnTo>
                  <a:lnTo>
                    <a:pt x="505" y="383"/>
                  </a:lnTo>
                  <a:lnTo>
                    <a:pt x="504" y="369"/>
                  </a:lnTo>
                  <a:lnTo>
                    <a:pt x="501" y="357"/>
                  </a:lnTo>
                  <a:lnTo>
                    <a:pt x="499" y="344"/>
                  </a:lnTo>
                  <a:close/>
                  <a:moveTo>
                    <a:pt x="496" y="453"/>
                  </a:moveTo>
                  <a:lnTo>
                    <a:pt x="398" y="453"/>
                  </a:lnTo>
                  <a:lnTo>
                    <a:pt x="398" y="558"/>
                  </a:lnTo>
                  <a:lnTo>
                    <a:pt x="413" y="551"/>
                  </a:lnTo>
                  <a:lnTo>
                    <a:pt x="428" y="542"/>
                  </a:lnTo>
                  <a:lnTo>
                    <a:pt x="442" y="532"/>
                  </a:lnTo>
                  <a:lnTo>
                    <a:pt x="454" y="520"/>
                  </a:lnTo>
                  <a:lnTo>
                    <a:pt x="468" y="506"/>
                  </a:lnTo>
                  <a:lnTo>
                    <a:pt x="480" y="489"/>
                  </a:lnTo>
                  <a:lnTo>
                    <a:pt x="488" y="471"/>
                  </a:lnTo>
                  <a:lnTo>
                    <a:pt x="496" y="453"/>
                  </a:lnTo>
                  <a:close/>
                  <a:moveTo>
                    <a:pt x="372" y="567"/>
                  </a:moveTo>
                  <a:lnTo>
                    <a:pt x="372" y="453"/>
                  </a:lnTo>
                  <a:lnTo>
                    <a:pt x="287" y="453"/>
                  </a:lnTo>
                  <a:lnTo>
                    <a:pt x="287" y="567"/>
                  </a:lnTo>
                  <a:lnTo>
                    <a:pt x="298" y="569"/>
                  </a:lnTo>
                  <a:lnTo>
                    <a:pt x="308" y="571"/>
                  </a:lnTo>
                  <a:lnTo>
                    <a:pt x="319" y="571"/>
                  </a:lnTo>
                  <a:lnTo>
                    <a:pt x="330" y="573"/>
                  </a:lnTo>
                  <a:lnTo>
                    <a:pt x="340" y="571"/>
                  </a:lnTo>
                  <a:lnTo>
                    <a:pt x="351" y="571"/>
                  </a:lnTo>
                  <a:lnTo>
                    <a:pt x="362" y="569"/>
                  </a:lnTo>
                  <a:lnTo>
                    <a:pt x="372" y="567"/>
                  </a:lnTo>
                  <a:close/>
                  <a:moveTo>
                    <a:pt x="262" y="558"/>
                  </a:moveTo>
                  <a:lnTo>
                    <a:pt x="262" y="453"/>
                  </a:lnTo>
                  <a:lnTo>
                    <a:pt x="163" y="453"/>
                  </a:lnTo>
                  <a:lnTo>
                    <a:pt x="171" y="471"/>
                  </a:lnTo>
                  <a:lnTo>
                    <a:pt x="180" y="489"/>
                  </a:lnTo>
                  <a:lnTo>
                    <a:pt x="191" y="506"/>
                  </a:lnTo>
                  <a:lnTo>
                    <a:pt x="205" y="520"/>
                  </a:lnTo>
                  <a:lnTo>
                    <a:pt x="218" y="532"/>
                  </a:lnTo>
                  <a:lnTo>
                    <a:pt x="231" y="542"/>
                  </a:lnTo>
                  <a:lnTo>
                    <a:pt x="246" y="551"/>
                  </a:lnTo>
                  <a:lnTo>
                    <a:pt x="262" y="558"/>
                  </a:lnTo>
                  <a:close/>
                  <a:moveTo>
                    <a:pt x="287" y="428"/>
                  </a:moveTo>
                  <a:lnTo>
                    <a:pt x="372" y="428"/>
                  </a:lnTo>
                  <a:lnTo>
                    <a:pt x="372" y="344"/>
                  </a:lnTo>
                  <a:lnTo>
                    <a:pt x="287" y="344"/>
                  </a:lnTo>
                  <a:lnTo>
                    <a:pt x="287" y="428"/>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64" name="Rectangle 306">
              <a:extLst>
                <a:ext uri="{FF2B5EF4-FFF2-40B4-BE49-F238E27FC236}">
                  <a16:creationId xmlns:a16="http://schemas.microsoft.com/office/drawing/2014/main" id="{EBA4A51D-E8CE-43D7-B992-F0B12DE81FD4}"/>
                </a:ext>
              </a:extLst>
            </p:cNvPr>
            <p:cNvSpPr>
              <a:spLocks noChangeArrowheads="1"/>
            </p:cNvSpPr>
            <p:nvPr/>
          </p:nvSpPr>
          <p:spPr bwMode="auto">
            <a:xfrm>
              <a:off x="6084888" y="2133600"/>
              <a:ext cx="14288" cy="55563"/>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65" name="Freeform 311">
              <a:extLst>
                <a:ext uri="{FF2B5EF4-FFF2-40B4-BE49-F238E27FC236}">
                  <a16:creationId xmlns:a16="http://schemas.microsoft.com/office/drawing/2014/main" id="{92CBB469-1B0A-4774-B6B2-DCAC0CDEF40F}"/>
                </a:ext>
              </a:extLst>
            </p:cNvPr>
            <p:cNvSpPr>
              <a:spLocks noEditPoints="1"/>
            </p:cNvSpPr>
            <p:nvPr/>
          </p:nvSpPr>
          <p:spPr bwMode="auto">
            <a:xfrm>
              <a:off x="6253163" y="2058988"/>
              <a:ext cx="55563" cy="55563"/>
            </a:xfrm>
            <a:custGeom>
              <a:avLst/>
              <a:gdLst>
                <a:gd name="T0" fmla="*/ 64 w 106"/>
                <a:gd name="T1" fmla="*/ 1 h 106"/>
                <a:gd name="T2" fmla="*/ 83 w 106"/>
                <a:gd name="T3" fmla="*/ 9 h 106"/>
                <a:gd name="T4" fmla="*/ 97 w 106"/>
                <a:gd name="T5" fmla="*/ 23 h 106"/>
                <a:gd name="T6" fmla="*/ 105 w 106"/>
                <a:gd name="T7" fmla="*/ 42 h 106"/>
                <a:gd name="T8" fmla="*/ 105 w 106"/>
                <a:gd name="T9" fmla="*/ 64 h 106"/>
                <a:gd name="T10" fmla="*/ 97 w 106"/>
                <a:gd name="T11" fmla="*/ 83 h 106"/>
                <a:gd name="T12" fmla="*/ 83 w 106"/>
                <a:gd name="T13" fmla="*/ 97 h 106"/>
                <a:gd name="T14" fmla="*/ 64 w 106"/>
                <a:gd name="T15" fmla="*/ 105 h 106"/>
                <a:gd name="T16" fmla="*/ 42 w 106"/>
                <a:gd name="T17" fmla="*/ 105 h 106"/>
                <a:gd name="T18" fmla="*/ 23 w 106"/>
                <a:gd name="T19" fmla="*/ 97 h 106"/>
                <a:gd name="T20" fmla="*/ 9 w 106"/>
                <a:gd name="T21" fmla="*/ 83 h 106"/>
                <a:gd name="T22" fmla="*/ 1 w 106"/>
                <a:gd name="T23" fmla="*/ 64 h 106"/>
                <a:gd name="T24" fmla="*/ 1 w 106"/>
                <a:gd name="T25" fmla="*/ 42 h 106"/>
                <a:gd name="T26" fmla="*/ 9 w 106"/>
                <a:gd name="T27" fmla="*/ 23 h 106"/>
                <a:gd name="T28" fmla="*/ 23 w 106"/>
                <a:gd name="T29" fmla="*/ 9 h 106"/>
                <a:gd name="T30" fmla="*/ 42 w 106"/>
                <a:gd name="T31" fmla="*/ 1 h 106"/>
                <a:gd name="T32" fmla="*/ 54 w 106"/>
                <a:gd name="T33" fmla="*/ 28 h 106"/>
                <a:gd name="T34" fmla="*/ 63 w 106"/>
                <a:gd name="T35" fmla="*/ 31 h 106"/>
                <a:gd name="T36" fmla="*/ 72 w 106"/>
                <a:gd name="T37" fmla="*/ 36 h 106"/>
                <a:gd name="T38" fmla="*/ 77 w 106"/>
                <a:gd name="T39" fmla="*/ 43 h 106"/>
                <a:gd name="T40" fmla="*/ 78 w 106"/>
                <a:gd name="T41" fmla="*/ 54 h 106"/>
                <a:gd name="T42" fmla="*/ 77 w 106"/>
                <a:gd name="T43" fmla="*/ 63 h 106"/>
                <a:gd name="T44" fmla="*/ 72 w 106"/>
                <a:gd name="T45" fmla="*/ 72 h 106"/>
                <a:gd name="T46" fmla="*/ 63 w 106"/>
                <a:gd name="T47" fmla="*/ 77 h 106"/>
                <a:gd name="T48" fmla="*/ 54 w 106"/>
                <a:gd name="T49" fmla="*/ 78 h 106"/>
                <a:gd name="T50" fmla="*/ 43 w 106"/>
                <a:gd name="T51" fmla="*/ 77 h 106"/>
                <a:gd name="T52" fmla="*/ 36 w 106"/>
                <a:gd name="T53" fmla="*/ 72 h 106"/>
                <a:gd name="T54" fmla="*/ 31 w 106"/>
                <a:gd name="T55" fmla="*/ 63 h 106"/>
                <a:gd name="T56" fmla="*/ 28 w 106"/>
                <a:gd name="T57" fmla="*/ 54 h 106"/>
                <a:gd name="T58" fmla="*/ 31 w 106"/>
                <a:gd name="T59" fmla="*/ 43 h 106"/>
                <a:gd name="T60" fmla="*/ 36 w 106"/>
                <a:gd name="T61" fmla="*/ 36 h 106"/>
                <a:gd name="T62" fmla="*/ 43 w 106"/>
                <a:gd name="T63" fmla="*/ 31 h 106"/>
                <a:gd name="T64" fmla="*/ 54 w 106"/>
                <a:gd name="T65"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6">
                  <a:moveTo>
                    <a:pt x="54" y="0"/>
                  </a:moveTo>
                  <a:lnTo>
                    <a:pt x="64" y="1"/>
                  </a:lnTo>
                  <a:lnTo>
                    <a:pt x="74" y="4"/>
                  </a:lnTo>
                  <a:lnTo>
                    <a:pt x="83" y="9"/>
                  </a:lnTo>
                  <a:lnTo>
                    <a:pt x="91" y="15"/>
                  </a:lnTo>
                  <a:lnTo>
                    <a:pt x="97" y="23"/>
                  </a:lnTo>
                  <a:lnTo>
                    <a:pt x="102" y="32"/>
                  </a:lnTo>
                  <a:lnTo>
                    <a:pt x="105" y="42"/>
                  </a:lnTo>
                  <a:lnTo>
                    <a:pt x="106" y="54"/>
                  </a:lnTo>
                  <a:lnTo>
                    <a:pt x="105" y="64"/>
                  </a:lnTo>
                  <a:lnTo>
                    <a:pt x="102" y="74"/>
                  </a:lnTo>
                  <a:lnTo>
                    <a:pt x="97" y="83"/>
                  </a:lnTo>
                  <a:lnTo>
                    <a:pt x="91" y="91"/>
                  </a:lnTo>
                  <a:lnTo>
                    <a:pt x="83" y="97"/>
                  </a:lnTo>
                  <a:lnTo>
                    <a:pt x="74" y="102"/>
                  </a:lnTo>
                  <a:lnTo>
                    <a:pt x="64" y="105"/>
                  </a:lnTo>
                  <a:lnTo>
                    <a:pt x="54" y="106"/>
                  </a:lnTo>
                  <a:lnTo>
                    <a:pt x="42" y="105"/>
                  </a:lnTo>
                  <a:lnTo>
                    <a:pt x="33" y="102"/>
                  </a:lnTo>
                  <a:lnTo>
                    <a:pt x="23" y="97"/>
                  </a:lnTo>
                  <a:lnTo>
                    <a:pt x="15" y="91"/>
                  </a:lnTo>
                  <a:lnTo>
                    <a:pt x="9" y="83"/>
                  </a:lnTo>
                  <a:lnTo>
                    <a:pt x="4" y="74"/>
                  </a:lnTo>
                  <a:lnTo>
                    <a:pt x="1" y="64"/>
                  </a:lnTo>
                  <a:lnTo>
                    <a:pt x="0" y="54"/>
                  </a:lnTo>
                  <a:lnTo>
                    <a:pt x="1" y="42"/>
                  </a:lnTo>
                  <a:lnTo>
                    <a:pt x="4" y="32"/>
                  </a:lnTo>
                  <a:lnTo>
                    <a:pt x="9" y="23"/>
                  </a:lnTo>
                  <a:lnTo>
                    <a:pt x="15" y="15"/>
                  </a:lnTo>
                  <a:lnTo>
                    <a:pt x="23" y="9"/>
                  </a:lnTo>
                  <a:lnTo>
                    <a:pt x="33" y="4"/>
                  </a:lnTo>
                  <a:lnTo>
                    <a:pt x="42" y="1"/>
                  </a:lnTo>
                  <a:lnTo>
                    <a:pt x="54" y="0"/>
                  </a:lnTo>
                  <a:close/>
                  <a:moveTo>
                    <a:pt x="54" y="28"/>
                  </a:moveTo>
                  <a:lnTo>
                    <a:pt x="59" y="28"/>
                  </a:lnTo>
                  <a:lnTo>
                    <a:pt x="63" y="31"/>
                  </a:lnTo>
                  <a:lnTo>
                    <a:pt x="68" y="32"/>
                  </a:lnTo>
                  <a:lnTo>
                    <a:pt x="72" y="36"/>
                  </a:lnTo>
                  <a:lnTo>
                    <a:pt x="74" y="40"/>
                  </a:lnTo>
                  <a:lnTo>
                    <a:pt x="77" y="43"/>
                  </a:lnTo>
                  <a:lnTo>
                    <a:pt x="78" y="49"/>
                  </a:lnTo>
                  <a:lnTo>
                    <a:pt x="78" y="54"/>
                  </a:lnTo>
                  <a:lnTo>
                    <a:pt x="78" y="59"/>
                  </a:lnTo>
                  <a:lnTo>
                    <a:pt x="77" y="63"/>
                  </a:lnTo>
                  <a:lnTo>
                    <a:pt x="74" y="68"/>
                  </a:lnTo>
                  <a:lnTo>
                    <a:pt x="72" y="72"/>
                  </a:lnTo>
                  <a:lnTo>
                    <a:pt x="68" y="74"/>
                  </a:lnTo>
                  <a:lnTo>
                    <a:pt x="63" y="77"/>
                  </a:lnTo>
                  <a:lnTo>
                    <a:pt x="59" y="78"/>
                  </a:lnTo>
                  <a:lnTo>
                    <a:pt x="54" y="78"/>
                  </a:lnTo>
                  <a:lnTo>
                    <a:pt x="49" y="78"/>
                  </a:lnTo>
                  <a:lnTo>
                    <a:pt x="43" y="77"/>
                  </a:lnTo>
                  <a:lnTo>
                    <a:pt x="40" y="74"/>
                  </a:lnTo>
                  <a:lnTo>
                    <a:pt x="36" y="72"/>
                  </a:lnTo>
                  <a:lnTo>
                    <a:pt x="32" y="68"/>
                  </a:lnTo>
                  <a:lnTo>
                    <a:pt x="31" y="63"/>
                  </a:lnTo>
                  <a:lnTo>
                    <a:pt x="28" y="59"/>
                  </a:lnTo>
                  <a:lnTo>
                    <a:pt x="28" y="54"/>
                  </a:lnTo>
                  <a:lnTo>
                    <a:pt x="28" y="49"/>
                  </a:lnTo>
                  <a:lnTo>
                    <a:pt x="31" y="43"/>
                  </a:lnTo>
                  <a:lnTo>
                    <a:pt x="32" y="40"/>
                  </a:lnTo>
                  <a:lnTo>
                    <a:pt x="36" y="36"/>
                  </a:lnTo>
                  <a:lnTo>
                    <a:pt x="40" y="32"/>
                  </a:lnTo>
                  <a:lnTo>
                    <a:pt x="43" y="31"/>
                  </a:lnTo>
                  <a:lnTo>
                    <a:pt x="49" y="28"/>
                  </a:lnTo>
                  <a:lnTo>
                    <a:pt x="54" y="28"/>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66" name="Freeform 313">
              <a:extLst>
                <a:ext uri="{FF2B5EF4-FFF2-40B4-BE49-F238E27FC236}">
                  <a16:creationId xmlns:a16="http://schemas.microsoft.com/office/drawing/2014/main" id="{4D1269BD-F119-4485-A31A-E5054315CE92}"/>
                </a:ext>
              </a:extLst>
            </p:cNvPr>
            <p:cNvSpPr>
              <a:spLocks noEditPoints="1"/>
            </p:cNvSpPr>
            <p:nvPr/>
          </p:nvSpPr>
          <p:spPr bwMode="auto">
            <a:xfrm>
              <a:off x="5868988" y="2054225"/>
              <a:ext cx="55563" cy="57150"/>
            </a:xfrm>
            <a:custGeom>
              <a:avLst/>
              <a:gdLst>
                <a:gd name="T0" fmla="*/ 64 w 107"/>
                <a:gd name="T1" fmla="*/ 1 h 107"/>
                <a:gd name="T2" fmla="*/ 84 w 107"/>
                <a:gd name="T3" fmla="*/ 9 h 107"/>
                <a:gd name="T4" fmla="*/ 98 w 107"/>
                <a:gd name="T5" fmla="*/ 23 h 107"/>
                <a:gd name="T6" fmla="*/ 105 w 107"/>
                <a:gd name="T7" fmla="*/ 42 h 107"/>
                <a:gd name="T8" fmla="*/ 105 w 107"/>
                <a:gd name="T9" fmla="*/ 64 h 107"/>
                <a:gd name="T10" fmla="*/ 98 w 107"/>
                <a:gd name="T11" fmla="*/ 84 h 107"/>
                <a:gd name="T12" fmla="*/ 84 w 107"/>
                <a:gd name="T13" fmla="*/ 98 h 107"/>
                <a:gd name="T14" fmla="*/ 64 w 107"/>
                <a:gd name="T15" fmla="*/ 105 h 107"/>
                <a:gd name="T16" fmla="*/ 43 w 107"/>
                <a:gd name="T17" fmla="*/ 105 h 107"/>
                <a:gd name="T18" fmla="*/ 23 w 107"/>
                <a:gd name="T19" fmla="*/ 98 h 107"/>
                <a:gd name="T20" fmla="*/ 9 w 107"/>
                <a:gd name="T21" fmla="*/ 84 h 107"/>
                <a:gd name="T22" fmla="*/ 2 w 107"/>
                <a:gd name="T23" fmla="*/ 64 h 107"/>
                <a:gd name="T24" fmla="*/ 2 w 107"/>
                <a:gd name="T25" fmla="*/ 42 h 107"/>
                <a:gd name="T26" fmla="*/ 9 w 107"/>
                <a:gd name="T27" fmla="*/ 23 h 107"/>
                <a:gd name="T28" fmla="*/ 23 w 107"/>
                <a:gd name="T29" fmla="*/ 9 h 107"/>
                <a:gd name="T30" fmla="*/ 43 w 107"/>
                <a:gd name="T31" fmla="*/ 1 h 107"/>
                <a:gd name="T32" fmla="*/ 54 w 107"/>
                <a:gd name="T33" fmla="*/ 28 h 107"/>
                <a:gd name="T34" fmla="*/ 63 w 107"/>
                <a:gd name="T35" fmla="*/ 30 h 107"/>
                <a:gd name="T36" fmla="*/ 72 w 107"/>
                <a:gd name="T37" fmla="*/ 36 h 107"/>
                <a:gd name="T38" fmla="*/ 77 w 107"/>
                <a:gd name="T39" fmla="*/ 44 h 107"/>
                <a:gd name="T40" fmla="*/ 78 w 107"/>
                <a:gd name="T41" fmla="*/ 54 h 107"/>
                <a:gd name="T42" fmla="*/ 77 w 107"/>
                <a:gd name="T43" fmla="*/ 63 h 107"/>
                <a:gd name="T44" fmla="*/ 72 w 107"/>
                <a:gd name="T45" fmla="*/ 72 h 107"/>
                <a:gd name="T46" fmla="*/ 63 w 107"/>
                <a:gd name="T47" fmla="*/ 77 h 107"/>
                <a:gd name="T48" fmla="*/ 54 w 107"/>
                <a:gd name="T49" fmla="*/ 78 h 107"/>
                <a:gd name="T50" fmla="*/ 44 w 107"/>
                <a:gd name="T51" fmla="*/ 77 h 107"/>
                <a:gd name="T52" fmla="*/ 36 w 107"/>
                <a:gd name="T53" fmla="*/ 72 h 107"/>
                <a:gd name="T54" fmla="*/ 31 w 107"/>
                <a:gd name="T55" fmla="*/ 63 h 107"/>
                <a:gd name="T56" fmla="*/ 28 w 107"/>
                <a:gd name="T57" fmla="*/ 54 h 107"/>
                <a:gd name="T58" fmla="*/ 31 w 107"/>
                <a:gd name="T59" fmla="*/ 44 h 107"/>
                <a:gd name="T60" fmla="*/ 36 w 107"/>
                <a:gd name="T61" fmla="*/ 36 h 107"/>
                <a:gd name="T62" fmla="*/ 44 w 107"/>
                <a:gd name="T63" fmla="*/ 30 h 107"/>
                <a:gd name="T64" fmla="*/ 54 w 107"/>
                <a:gd name="T65"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7">
                  <a:moveTo>
                    <a:pt x="54" y="0"/>
                  </a:moveTo>
                  <a:lnTo>
                    <a:pt x="64" y="1"/>
                  </a:lnTo>
                  <a:lnTo>
                    <a:pt x="75" y="4"/>
                  </a:lnTo>
                  <a:lnTo>
                    <a:pt x="84" y="9"/>
                  </a:lnTo>
                  <a:lnTo>
                    <a:pt x="91" y="16"/>
                  </a:lnTo>
                  <a:lnTo>
                    <a:pt x="98" y="23"/>
                  </a:lnTo>
                  <a:lnTo>
                    <a:pt x="103" y="32"/>
                  </a:lnTo>
                  <a:lnTo>
                    <a:pt x="105" y="42"/>
                  </a:lnTo>
                  <a:lnTo>
                    <a:pt x="107" y="54"/>
                  </a:lnTo>
                  <a:lnTo>
                    <a:pt x="105" y="64"/>
                  </a:lnTo>
                  <a:lnTo>
                    <a:pt x="103" y="75"/>
                  </a:lnTo>
                  <a:lnTo>
                    <a:pt x="98" y="84"/>
                  </a:lnTo>
                  <a:lnTo>
                    <a:pt x="91" y="91"/>
                  </a:lnTo>
                  <a:lnTo>
                    <a:pt x="84" y="98"/>
                  </a:lnTo>
                  <a:lnTo>
                    <a:pt x="75" y="103"/>
                  </a:lnTo>
                  <a:lnTo>
                    <a:pt x="64" y="105"/>
                  </a:lnTo>
                  <a:lnTo>
                    <a:pt x="54" y="107"/>
                  </a:lnTo>
                  <a:lnTo>
                    <a:pt x="43" y="105"/>
                  </a:lnTo>
                  <a:lnTo>
                    <a:pt x="34" y="103"/>
                  </a:lnTo>
                  <a:lnTo>
                    <a:pt x="23" y="98"/>
                  </a:lnTo>
                  <a:lnTo>
                    <a:pt x="16" y="91"/>
                  </a:lnTo>
                  <a:lnTo>
                    <a:pt x="9" y="84"/>
                  </a:lnTo>
                  <a:lnTo>
                    <a:pt x="4" y="75"/>
                  </a:lnTo>
                  <a:lnTo>
                    <a:pt x="2" y="64"/>
                  </a:lnTo>
                  <a:lnTo>
                    <a:pt x="0" y="54"/>
                  </a:lnTo>
                  <a:lnTo>
                    <a:pt x="2" y="42"/>
                  </a:lnTo>
                  <a:lnTo>
                    <a:pt x="4" y="32"/>
                  </a:lnTo>
                  <a:lnTo>
                    <a:pt x="9" y="23"/>
                  </a:lnTo>
                  <a:lnTo>
                    <a:pt x="16" y="16"/>
                  </a:lnTo>
                  <a:lnTo>
                    <a:pt x="23" y="9"/>
                  </a:lnTo>
                  <a:lnTo>
                    <a:pt x="34" y="4"/>
                  </a:lnTo>
                  <a:lnTo>
                    <a:pt x="43" y="1"/>
                  </a:lnTo>
                  <a:lnTo>
                    <a:pt x="54" y="0"/>
                  </a:lnTo>
                  <a:close/>
                  <a:moveTo>
                    <a:pt x="54" y="28"/>
                  </a:moveTo>
                  <a:lnTo>
                    <a:pt x="59" y="28"/>
                  </a:lnTo>
                  <a:lnTo>
                    <a:pt x="63" y="30"/>
                  </a:lnTo>
                  <a:lnTo>
                    <a:pt x="68" y="32"/>
                  </a:lnTo>
                  <a:lnTo>
                    <a:pt x="72" y="36"/>
                  </a:lnTo>
                  <a:lnTo>
                    <a:pt x="75" y="40"/>
                  </a:lnTo>
                  <a:lnTo>
                    <a:pt x="77" y="44"/>
                  </a:lnTo>
                  <a:lnTo>
                    <a:pt x="78" y="49"/>
                  </a:lnTo>
                  <a:lnTo>
                    <a:pt x="78" y="54"/>
                  </a:lnTo>
                  <a:lnTo>
                    <a:pt x="78" y="59"/>
                  </a:lnTo>
                  <a:lnTo>
                    <a:pt x="77" y="63"/>
                  </a:lnTo>
                  <a:lnTo>
                    <a:pt x="75" y="68"/>
                  </a:lnTo>
                  <a:lnTo>
                    <a:pt x="72" y="72"/>
                  </a:lnTo>
                  <a:lnTo>
                    <a:pt x="68" y="75"/>
                  </a:lnTo>
                  <a:lnTo>
                    <a:pt x="63" y="77"/>
                  </a:lnTo>
                  <a:lnTo>
                    <a:pt x="59" y="78"/>
                  </a:lnTo>
                  <a:lnTo>
                    <a:pt x="54" y="78"/>
                  </a:lnTo>
                  <a:lnTo>
                    <a:pt x="49" y="78"/>
                  </a:lnTo>
                  <a:lnTo>
                    <a:pt x="44" y="77"/>
                  </a:lnTo>
                  <a:lnTo>
                    <a:pt x="40" y="75"/>
                  </a:lnTo>
                  <a:lnTo>
                    <a:pt x="36" y="72"/>
                  </a:lnTo>
                  <a:lnTo>
                    <a:pt x="32" y="68"/>
                  </a:lnTo>
                  <a:lnTo>
                    <a:pt x="31" y="63"/>
                  </a:lnTo>
                  <a:lnTo>
                    <a:pt x="28" y="59"/>
                  </a:lnTo>
                  <a:lnTo>
                    <a:pt x="28" y="54"/>
                  </a:lnTo>
                  <a:lnTo>
                    <a:pt x="28" y="49"/>
                  </a:lnTo>
                  <a:lnTo>
                    <a:pt x="31" y="44"/>
                  </a:lnTo>
                  <a:lnTo>
                    <a:pt x="32" y="40"/>
                  </a:lnTo>
                  <a:lnTo>
                    <a:pt x="36" y="36"/>
                  </a:lnTo>
                  <a:lnTo>
                    <a:pt x="40" y="32"/>
                  </a:lnTo>
                  <a:lnTo>
                    <a:pt x="44" y="30"/>
                  </a:lnTo>
                  <a:lnTo>
                    <a:pt x="49" y="28"/>
                  </a:lnTo>
                  <a:lnTo>
                    <a:pt x="54" y="28"/>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67" name="Freeform 314">
              <a:extLst>
                <a:ext uri="{FF2B5EF4-FFF2-40B4-BE49-F238E27FC236}">
                  <a16:creationId xmlns:a16="http://schemas.microsoft.com/office/drawing/2014/main" id="{5CA6B906-A85E-4CA2-8DC5-14BF5E2C2E60}"/>
                </a:ext>
              </a:extLst>
            </p:cNvPr>
            <p:cNvSpPr>
              <a:spLocks noEditPoints="1"/>
            </p:cNvSpPr>
            <p:nvPr/>
          </p:nvSpPr>
          <p:spPr bwMode="auto">
            <a:xfrm>
              <a:off x="6062663" y="2187575"/>
              <a:ext cx="57150" cy="57150"/>
            </a:xfrm>
            <a:custGeom>
              <a:avLst/>
              <a:gdLst>
                <a:gd name="T0" fmla="*/ 64 w 106"/>
                <a:gd name="T1" fmla="*/ 2 h 107"/>
                <a:gd name="T2" fmla="*/ 83 w 106"/>
                <a:gd name="T3" fmla="*/ 9 h 107"/>
                <a:gd name="T4" fmla="*/ 97 w 106"/>
                <a:gd name="T5" fmla="*/ 25 h 107"/>
                <a:gd name="T6" fmla="*/ 105 w 106"/>
                <a:gd name="T7" fmla="*/ 43 h 107"/>
                <a:gd name="T8" fmla="*/ 105 w 106"/>
                <a:gd name="T9" fmla="*/ 64 h 107"/>
                <a:gd name="T10" fmla="*/ 97 w 106"/>
                <a:gd name="T11" fmla="*/ 84 h 107"/>
                <a:gd name="T12" fmla="*/ 83 w 106"/>
                <a:gd name="T13" fmla="*/ 98 h 107"/>
                <a:gd name="T14" fmla="*/ 64 w 106"/>
                <a:gd name="T15" fmla="*/ 105 h 107"/>
                <a:gd name="T16" fmla="*/ 42 w 106"/>
                <a:gd name="T17" fmla="*/ 105 h 107"/>
                <a:gd name="T18" fmla="*/ 23 w 106"/>
                <a:gd name="T19" fmla="*/ 98 h 107"/>
                <a:gd name="T20" fmla="*/ 9 w 106"/>
                <a:gd name="T21" fmla="*/ 84 h 107"/>
                <a:gd name="T22" fmla="*/ 1 w 106"/>
                <a:gd name="T23" fmla="*/ 64 h 107"/>
                <a:gd name="T24" fmla="*/ 1 w 106"/>
                <a:gd name="T25" fmla="*/ 43 h 107"/>
                <a:gd name="T26" fmla="*/ 9 w 106"/>
                <a:gd name="T27" fmla="*/ 25 h 107"/>
                <a:gd name="T28" fmla="*/ 23 w 106"/>
                <a:gd name="T29" fmla="*/ 9 h 107"/>
                <a:gd name="T30" fmla="*/ 42 w 106"/>
                <a:gd name="T31" fmla="*/ 2 h 107"/>
                <a:gd name="T32" fmla="*/ 54 w 106"/>
                <a:gd name="T33" fmla="*/ 29 h 107"/>
                <a:gd name="T34" fmla="*/ 63 w 106"/>
                <a:gd name="T35" fmla="*/ 31 h 107"/>
                <a:gd name="T36" fmla="*/ 72 w 106"/>
                <a:gd name="T37" fmla="*/ 36 h 107"/>
                <a:gd name="T38" fmla="*/ 77 w 106"/>
                <a:gd name="T39" fmla="*/ 44 h 107"/>
                <a:gd name="T40" fmla="*/ 78 w 106"/>
                <a:gd name="T41" fmla="*/ 54 h 107"/>
                <a:gd name="T42" fmla="*/ 77 w 106"/>
                <a:gd name="T43" fmla="*/ 63 h 107"/>
                <a:gd name="T44" fmla="*/ 72 w 106"/>
                <a:gd name="T45" fmla="*/ 72 h 107"/>
                <a:gd name="T46" fmla="*/ 63 w 106"/>
                <a:gd name="T47" fmla="*/ 77 h 107"/>
                <a:gd name="T48" fmla="*/ 54 w 106"/>
                <a:gd name="T49" fmla="*/ 79 h 107"/>
                <a:gd name="T50" fmla="*/ 44 w 106"/>
                <a:gd name="T51" fmla="*/ 77 h 107"/>
                <a:gd name="T52" fmla="*/ 36 w 106"/>
                <a:gd name="T53" fmla="*/ 72 h 107"/>
                <a:gd name="T54" fmla="*/ 30 w 106"/>
                <a:gd name="T55" fmla="*/ 63 h 107"/>
                <a:gd name="T56" fmla="*/ 28 w 106"/>
                <a:gd name="T57" fmla="*/ 54 h 107"/>
                <a:gd name="T58" fmla="*/ 30 w 106"/>
                <a:gd name="T59" fmla="*/ 44 h 107"/>
                <a:gd name="T60" fmla="*/ 36 w 106"/>
                <a:gd name="T61" fmla="*/ 36 h 107"/>
                <a:gd name="T62" fmla="*/ 44 w 106"/>
                <a:gd name="T63" fmla="*/ 31 h 107"/>
                <a:gd name="T64" fmla="*/ 54 w 106"/>
                <a:gd name="T65"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7">
                  <a:moveTo>
                    <a:pt x="54" y="0"/>
                  </a:moveTo>
                  <a:lnTo>
                    <a:pt x="64" y="2"/>
                  </a:lnTo>
                  <a:lnTo>
                    <a:pt x="74" y="6"/>
                  </a:lnTo>
                  <a:lnTo>
                    <a:pt x="83" y="9"/>
                  </a:lnTo>
                  <a:lnTo>
                    <a:pt x="91" y="17"/>
                  </a:lnTo>
                  <a:lnTo>
                    <a:pt x="97" y="25"/>
                  </a:lnTo>
                  <a:lnTo>
                    <a:pt x="103" y="34"/>
                  </a:lnTo>
                  <a:lnTo>
                    <a:pt x="105" y="43"/>
                  </a:lnTo>
                  <a:lnTo>
                    <a:pt x="106" y="54"/>
                  </a:lnTo>
                  <a:lnTo>
                    <a:pt x="105" y="64"/>
                  </a:lnTo>
                  <a:lnTo>
                    <a:pt x="103" y="75"/>
                  </a:lnTo>
                  <a:lnTo>
                    <a:pt x="97" y="84"/>
                  </a:lnTo>
                  <a:lnTo>
                    <a:pt x="91" y="91"/>
                  </a:lnTo>
                  <a:lnTo>
                    <a:pt x="83" y="98"/>
                  </a:lnTo>
                  <a:lnTo>
                    <a:pt x="74" y="103"/>
                  </a:lnTo>
                  <a:lnTo>
                    <a:pt x="64" y="105"/>
                  </a:lnTo>
                  <a:lnTo>
                    <a:pt x="54" y="107"/>
                  </a:lnTo>
                  <a:lnTo>
                    <a:pt x="42" y="105"/>
                  </a:lnTo>
                  <a:lnTo>
                    <a:pt x="32" y="103"/>
                  </a:lnTo>
                  <a:lnTo>
                    <a:pt x="23" y="98"/>
                  </a:lnTo>
                  <a:lnTo>
                    <a:pt x="15" y="91"/>
                  </a:lnTo>
                  <a:lnTo>
                    <a:pt x="9" y="84"/>
                  </a:lnTo>
                  <a:lnTo>
                    <a:pt x="4" y="75"/>
                  </a:lnTo>
                  <a:lnTo>
                    <a:pt x="1" y="64"/>
                  </a:lnTo>
                  <a:lnTo>
                    <a:pt x="0" y="54"/>
                  </a:lnTo>
                  <a:lnTo>
                    <a:pt x="1" y="43"/>
                  </a:lnTo>
                  <a:lnTo>
                    <a:pt x="4" y="34"/>
                  </a:lnTo>
                  <a:lnTo>
                    <a:pt x="9" y="25"/>
                  </a:lnTo>
                  <a:lnTo>
                    <a:pt x="15" y="17"/>
                  </a:lnTo>
                  <a:lnTo>
                    <a:pt x="23" y="9"/>
                  </a:lnTo>
                  <a:lnTo>
                    <a:pt x="32" y="6"/>
                  </a:lnTo>
                  <a:lnTo>
                    <a:pt x="42" y="2"/>
                  </a:lnTo>
                  <a:lnTo>
                    <a:pt x="54" y="0"/>
                  </a:lnTo>
                  <a:close/>
                  <a:moveTo>
                    <a:pt x="54" y="29"/>
                  </a:moveTo>
                  <a:lnTo>
                    <a:pt x="59" y="30"/>
                  </a:lnTo>
                  <a:lnTo>
                    <a:pt x="63" y="31"/>
                  </a:lnTo>
                  <a:lnTo>
                    <a:pt x="68" y="34"/>
                  </a:lnTo>
                  <a:lnTo>
                    <a:pt x="72" y="36"/>
                  </a:lnTo>
                  <a:lnTo>
                    <a:pt x="74" y="40"/>
                  </a:lnTo>
                  <a:lnTo>
                    <a:pt x="77" y="44"/>
                  </a:lnTo>
                  <a:lnTo>
                    <a:pt x="78" y="49"/>
                  </a:lnTo>
                  <a:lnTo>
                    <a:pt x="78" y="54"/>
                  </a:lnTo>
                  <a:lnTo>
                    <a:pt x="78" y="59"/>
                  </a:lnTo>
                  <a:lnTo>
                    <a:pt x="77" y="63"/>
                  </a:lnTo>
                  <a:lnTo>
                    <a:pt x="74" y="68"/>
                  </a:lnTo>
                  <a:lnTo>
                    <a:pt x="72" y="72"/>
                  </a:lnTo>
                  <a:lnTo>
                    <a:pt x="68" y="75"/>
                  </a:lnTo>
                  <a:lnTo>
                    <a:pt x="63" y="77"/>
                  </a:lnTo>
                  <a:lnTo>
                    <a:pt x="59" y="79"/>
                  </a:lnTo>
                  <a:lnTo>
                    <a:pt x="54" y="79"/>
                  </a:lnTo>
                  <a:lnTo>
                    <a:pt x="49" y="79"/>
                  </a:lnTo>
                  <a:lnTo>
                    <a:pt x="44" y="77"/>
                  </a:lnTo>
                  <a:lnTo>
                    <a:pt x="40" y="75"/>
                  </a:lnTo>
                  <a:lnTo>
                    <a:pt x="36" y="72"/>
                  </a:lnTo>
                  <a:lnTo>
                    <a:pt x="32" y="68"/>
                  </a:lnTo>
                  <a:lnTo>
                    <a:pt x="30" y="63"/>
                  </a:lnTo>
                  <a:lnTo>
                    <a:pt x="28" y="59"/>
                  </a:lnTo>
                  <a:lnTo>
                    <a:pt x="28" y="54"/>
                  </a:lnTo>
                  <a:lnTo>
                    <a:pt x="28" y="49"/>
                  </a:lnTo>
                  <a:lnTo>
                    <a:pt x="30" y="44"/>
                  </a:lnTo>
                  <a:lnTo>
                    <a:pt x="32" y="40"/>
                  </a:lnTo>
                  <a:lnTo>
                    <a:pt x="36" y="36"/>
                  </a:lnTo>
                  <a:lnTo>
                    <a:pt x="40" y="34"/>
                  </a:lnTo>
                  <a:lnTo>
                    <a:pt x="44" y="31"/>
                  </a:lnTo>
                  <a:lnTo>
                    <a:pt x="49" y="30"/>
                  </a:lnTo>
                  <a:lnTo>
                    <a:pt x="54" y="29"/>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68" name="Rectangle 315">
              <a:extLst>
                <a:ext uri="{FF2B5EF4-FFF2-40B4-BE49-F238E27FC236}">
                  <a16:creationId xmlns:a16="http://schemas.microsoft.com/office/drawing/2014/main" id="{8DCE0C0F-1A22-4884-8738-2AE097877A02}"/>
                </a:ext>
              </a:extLst>
            </p:cNvPr>
            <p:cNvSpPr>
              <a:spLocks noChangeArrowheads="1"/>
            </p:cNvSpPr>
            <p:nvPr/>
          </p:nvSpPr>
          <p:spPr bwMode="auto">
            <a:xfrm>
              <a:off x="5894388" y="1912938"/>
              <a:ext cx="14288" cy="130175"/>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69" name="Freeform 309">
              <a:extLst>
                <a:ext uri="{FF2B5EF4-FFF2-40B4-BE49-F238E27FC236}">
                  <a16:creationId xmlns:a16="http://schemas.microsoft.com/office/drawing/2014/main" id="{B50A2675-E5C6-44CC-95A6-4EBD71F6A028}"/>
                </a:ext>
              </a:extLst>
            </p:cNvPr>
            <p:cNvSpPr>
              <a:spLocks noEditPoints="1"/>
            </p:cNvSpPr>
            <p:nvPr/>
          </p:nvSpPr>
          <p:spPr bwMode="auto">
            <a:xfrm>
              <a:off x="6069013" y="1714500"/>
              <a:ext cx="55563" cy="55563"/>
            </a:xfrm>
            <a:custGeom>
              <a:avLst/>
              <a:gdLst>
                <a:gd name="T0" fmla="*/ 64 w 107"/>
                <a:gd name="T1" fmla="*/ 1 h 106"/>
                <a:gd name="T2" fmla="*/ 82 w 107"/>
                <a:gd name="T3" fmla="*/ 8 h 106"/>
                <a:gd name="T4" fmla="*/ 98 w 107"/>
                <a:gd name="T5" fmla="*/ 23 h 106"/>
                <a:gd name="T6" fmla="*/ 105 w 107"/>
                <a:gd name="T7" fmla="*/ 42 h 106"/>
                <a:gd name="T8" fmla="*/ 105 w 107"/>
                <a:gd name="T9" fmla="*/ 64 h 106"/>
                <a:gd name="T10" fmla="*/ 98 w 107"/>
                <a:gd name="T11" fmla="*/ 83 h 106"/>
                <a:gd name="T12" fmla="*/ 82 w 107"/>
                <a:gd name="T13" fmla="*/ 97 h 106"/>
                <a:gd name="T14" fmla="*/ 64 w 107"/>
                <a:gd name="T15" fmla="*/ 105 h 106"/>
                <a:gd name="T16" fmla="*/ 43 w 107"/>
                <a:gd name="T17" fmla="*/ 105 h 106"/>
                <a:gd name="T18" fmla="*/ 23 w 107"/>
                <a:gd name="T19" fmla="*/ 97 h 106"/>
                <a:gd name="T20" fmla="*/ 9 w 107"/>
                <a:gd name="T21" fmla="*/ 83 h 106"/>
                <a:gd name="T22" fmla="*/ 2 w 107"/>
                <a:gd name="T23" fmla="*/ 64 h 106"/>
                <a:gd name="T24" fmla="*/ 2 w 107"/>
                <a:gd name="T25" fmla="*/ 42 h 106"/>
                <a:gd name="T26" fmla="*/ 9 w 107"/>
                <a:gd name="T27" fmla="*/ 23 h 106"/>
                <a:gd name="T28" fmla="*/ 23 w 107"/>
                <a:gd name="T29" fmla="*/ 8 h 106"/>
                <a:gd name="T30" fmla="*/ 43 w 107"/>
                <a:gd name="T31" fmla="*/ 1 h 106"/>
                <a:gd name="T32" fmla="*/ 53 w 107"/>
                <a:gd name="T33" fmla="*/ 28 h 106"/>
                <a:gd name="T34" fmla="*/ 63 w 107"/>
                <a:gd name="T35" fmla="*/ 29 h 106"/>
                <a:gd name="T36" fmla="*/ 71 w 107"/>
                <a:gd name="T37" fmla="*/ 35 h 106"/>
                <a:gd name="T38" fmla="*/ 76 w 107"/>
                <a:gd name="T39" fmla="*/ 43 h 106"/>
                <a:gd name="T40" fmla="*/ 78 w 107"/>
                <a:gd name="T41" fmla="*/ 52 h 106"/>
                <a:gd name="T42" fmla="*/ 76 w 107"/>
                <a:gd name="T43" fmla="*/ 62 h 106"/>
                <a:gd name="T44" fmla="*/ 71 w 107"/>
                <a:gd name="T45" fmla="*/ 70 h 106"/>
                <a:gd name="T46" fmla="*/ 63 w 107"/>
                <a:gd name="T47" fmla="*/ 76 h 106"/>
                <a:gd name="T48" fmla="*/ 53 w 107"/>
                <a:gd name="T49" fmla="*/ 78 h 106"/>
                <a:gd name="T50" fmla="*/ 44 w 107"/>
                <a:gd name="T51" fmla="*/ 76 h 106"/>
                <a:gd name="T52" fmla="*/ 35 w 107"/>
                <a:gd name="T53" fmla="*/ 70 h 106"/>
                <a:gd name="T54" fmla="*/ 30 w 107"/>
                <a:gd name="T55" fmla="*/ 62 h 106"/>
                <a:gd name="T56" fmla="*/ 27 w 107"/>
                <a:gd name="T57" fmla="*/ 52 h 106"/>
                <a:gd name="T58" fmla="*/ 30 w 107"/>
                <a:gd name="T59" fmla="*/ 43 h 106"/>
                <a:gd name="T60" fmla="*/ 35 w 107"/>
                <a:gd name="T61" fmla="*/ 35 h 106"/>
                <a:gd name="T62" fmla="*/ 44 w 107"/>
                <a:gd name="T63" fmla="*/ 29 h 106"/>
                <a:gd name="T64" fmla="*/ 53 w 107"/>
                <a:gd name="T65"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6">
                  <a:moveTo>
                    <a:pt x="53" y="0"/>
                  </a:moveTo>
                  <a:lnTo>
                    <a:pt x="64" y="1"/>
                  </a:lnTo>
                  <a:lnTo>
                    <a:pt x="73" y="3"/>
                  </a:lnTo>
                  <a:lnTo>
                    <a:pt x="82" y="8"/>
                  </a:lnTo>
                  <a:lnTo>
                    <a:pt x="90" y="15"/>
                  </a:lnTo>
                  <a:lnTo>
                    <a:pt x="98" y="23"/>
                  </a:lnTo>
                  <a:lnTo>
                    <a:pt x="102" y="32"/>
                  </a:lnTo>
                  <a:lnTo>
                    <a:pt x="105" y="42"/>
                  </a:lnTo>
                  <a:lnTo>
                    <a:pt x="107" y="52"/>
                  </a:lnTo>
                  <a:lnTo>
                    <a:pt x="105" y="64"/>
                  </a:lnTo>
                  <a:lnTo>
                    <a:pt x="102" y="74"/>
                  </a:lnTo>
                  <a:lnTo>
                    <a:pt x="98" y="83"/>
                  </a:lnTo>
                  <a:lnTo>
                    <a:pt x="90" y="91"/>
                  </a:lnTo>
                  <a:lnTo>
                    <a:pt x="82" y="97"/>
                  </a:lnTo>
                  <a:lnTo>
                    <a:pt x="73" y="102"/>
                  </a:lnTo>
                  <a:lnTo>
                    <a:pt x="64" y="105"/>
                  </a:lnTo>
                  <a:lnTo>
                    <a:pt x="53" y="106"/>
                  </a:lnTo>
                  <a:lnTo>
                    <a:pt x="43" y="105"/>
                  </a:lnTo>
                  <a:lnTo>
                    <a:pt x="32" y="102"/>
                  </a:lnTo>
                  <a:lnTo>
                    <a:pt x="23" y="97"/>
                  </a:lnTo>
                  <a:lnTo>
                    <a:pt x="16" y="91"/>
                  </a:lnTo>
                  <a:lnTo>
                    <a:pt x="9" y="83"/>
                  </a:lnTo>
                  <a:lnTo>
                    <a:pt x="4" y="74"/>
                  </a:lnTo>
                  <a:lnTo>
                    <a:pt x="2" y="64"/>
                  </a:lnTo>
                  <a:lnTo>
                    <a:pt x="0" y="52"/>
                  </a:lnTo>
                  <a:lnTo>
                    <a:pt x="2" y="42"/>
                  </a:lnTo>
                  <a:lnTo>
                    <a:pt x="4" y="32"/>
                  </a:lnTo>
                  <a:lnTo>
                    <a:pt x="9" y="23"/>
                  </a:lnTo>
                  <a:lnTo>
                    <a:pt x="16" y="15"/>
                  </a:lnTo>
                  <a:lnTo>
                    <a:pt x="23" y="8"/>
                  </a:lnTo>
                  <a:lnTo>
                    <a:pt x="32" y="3"/>
                  </a:lnTo>
                  <a:lnTo>
                    <a:pt x="43" y="1"/>
                  </a:lnTo>
                  <a:lnTo>
                    <a:pt x="53" y="0"/>
                  </a:lnTo>
                  <a:close/>
                  <a:moveTo>
                    <a:pt x="53" y="28"/>
                  </a:moveTo>
                  <a:lnTo>
                    <a:pt x="58" y="28"/>
                  </a:lnTo>
                  <a:lnTo>
                    <a:pt x="63" y="29"/>
                  </a:lnTo>
                  <a:lnTo>
                    <a:pt x="67" y="32"/>
                  </a:lnTo>
                  <a:lnTo>
                    <a:pt x="71" y="35"/>
                  </a:lnTo>
                  <a:lnTo>
                    <a:pt x="73" y="38"/>
                  </a:lnTo>
                  <a:lnTo>
                    <a:pt x="76" y="43"/>
                  </a:lnTo>
                  <a:lnTo>
                    <a:pt x="77" y="47"/>
                  </a:lnTo>
                  <a:lnTo>
                    <a:pt x="78" y="52"/>
                  </a:lnTo>
                  <a:lnTo>
                    <a:pt x="77" y="57"/>
                  </a:lnTo>
                  <a:lnTo>
                    <a:pt x="76" y="62"/>
                  </a:lnTo>
                  <a:lnTo>
                    <a:pt x="73" y="66"/>
                  </a:lnTo>
                  <a:lnTo>
                    <a:pt x="71" y="70"/>
                  </a:lnTo>
                  <a:lnTo>
                    <a:pt x="67" y="74"/>
                  </a:lnTo>
                  <a:lnTo>
                    <a:pt x="63" y="76"/>
                  </a:lnTo>
                  <a:lnTo>
                    <a:pt x="58" y="78"/>
                  </a:lnTo>
                  <a:lnTo>
                    <a:pt x="53" y="78"/>
                  </a:lnTo>
                  <a:lnTo>
                    <a:pt x="48" y="78"/>
                  </a:lnTo>
                  <a:lnTo>
                    <a:pt x="44" y="76"/>
                  </a:lnTo>
                  <a:lnTo>
                    <a:pt x="39" y="74"/>
                  </a:lnTo>
                  <a:lnTo>
                    <a:pt x="35" y="70"/>
                  </a:lnTo>
                  <a:lnTo>
                    <a:pt x="32" y="66"/>
                  </a:lnTo>
                  <a:lnTo>
                    <a:pt x="30" y="62"/>
                  </a:lnTo>
                  <a:lnTo>
                    <a:pt x="28" y="57"/>
                  </a:lnTo>
                  <a:lnTo>
                    <a:pt x="27" y="52"/>
                  </a:lnTo>
                  <a:lnTo>
                    <a:pt x="28" y="47"/>
                  </a:lnTo>
                  <a:lnTo>
                    <a:pt x="30" y="43"/>
                  </a:lnTo>
                  <a:lnTo>
                    <a:pt x="32" y="38"/>
                  </a:lnTo>
                  <a:lnTo>
                    <a:pt x="35" y="35"/>
                  </a:lnTo>
                  <a:lnTo>
                    <a:pt x="39" y="32"/>
                  </a:lnTo>
                  <a:lnTo>
                    <a:pt x="44" y="29"/>
                  </a:lnTo>
                  <a:lnTo>
                    <a:pt x="48" y="28"/>
                  </a:lnTo>
                  <a:lnTo>
                    <a:pt x="53" y="28"/>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70" name="Freeform 312">
              <a:extLst>
                <a:ext uri="{FF2B5EF4-FFF2-40B4-BE49-F238E27FC236}">
                  <a16:creationId xmlns:a16="http://schemas.microsoft.com/office/drawing/2014/main" id="{1DFED786-73AB-444D-9972-C3AB9A39EB08}"/>
                </a:ext>
              </a:extLst>
            </p:cNvPr>
            <p:cNvSpPr>
              <a:spLocks noEditPoints="1"/>
            </p:cNvSpPr>
            <p:nvPr/>
          </p:nvSpPr>
          <p:spPr bwMode="auto">
            <a:xfrm>
              <a:off x="5864225" y="1830388"/>
              <a:ext cx="55563" cy="57150"/>
            </a:xfrm>
            <a:custGeom>
              <a:avLst/>
              <a:gdLst>
                <a:gd name="T0" fmla="*/ 63 w 105"/>
                <a:gd name="T1" fmla="*/ 2 h 107"/>
                <a:gd name="T2" fmla="*/ 82 w 105"/>
                <a:gd name="T3" fmla="*/ 9 h 107"/>
                <a:gd name="T4" fmla="*/ 96 w 105"/>
                <a:gd name="T5" fmla="*/ 25 h 107"/>
                <a:gd name="T6" fmla="*/ 105 w 105"/>
                <a:gd name="T7" fmla="*/ 43 h 107"/>
                <a:gd name="T8" fmla="*/ 105 w 105"/>
                <a:gd name="T9" fmla="*/ 64 h 107"/>
                <a:gd name="T10" fmla="*/ 96 w 105"/>
                <a:gd name="T11" fmla="*/ 84 h 107"/>
                <a:gd name="T12" fmla="*/ 82 w 105"/>
                <a:gd name="T13" fmla="*/ 98 h 107"/>
                <a:gd name="T14" fmla="*/ 63 w 105"/>
                <a:gd name="T15" fmla="*/ 105 h 107"/>
                <a:gd name="T16" fmla="*/ 43 w 105"/>
                <a:gd name="T17" fmla="*/ 105 h 107"/>
                <a:gd name="T18" fmla="*/ 23 w 105"/>
                <a:gd name="T19" fmla="*/ 98 h 107"/>
                <a:gd name="T20" fmla="*/ 9 w 105"/>
                <a:gd name="T21" fmla="*/ 84 h 107"/>
                <a:gd name="T22" fmla="*/ 0 w 105"/>
                <a:gd name="T23" fmla="*/ 64 h 107"/>
                <a:gd name="T24" fmla="*/ 0 w 105"/>
                <a:gd name="T25" fmla="*/ 43 h 107"/>
                <a:gd name="T26" fmla="*/ 9 w 105"/>
                <a:gd name="T27" fmla="*/ 25 h 107"/>
                <a:gd name="T28" fmla="*/ 23 w 105"/>
                <a:gd name="T29" fmla="*/ 9 h 107"/>
                <a:gd name="T30" fmla="*/ 43 w 105"/>
                <a:gd name="T31" fmla="*/ 2 h 107"/>
                <a:gd name="T32" fmla="*/ 53 w 105"/>
                <a:gd name="T33" fmla="*/ 28 h 107"/>
                <a:gd name="T34" fmla="*/ 63 w 105"/>
                <a:gd name="T35" fmla="*/ 31 h 107"/>
                <a:gd name="T36" fmla="*/ 71 w 105"/>
                <a:gd name="T37" fmla="*/ 36 h 107"/>
                <a:gd name="T38" fmla="*/ 76 w 105"/>
                <a:gd name="T39" fmla="*/ 44 h 107"/>
                <a:gd name="T40" fmla="*/ 78 w 105"/>
                <a:gd name="T41" fmla="*/ 54 h 107"/>
                <a:gd name="T42" fmla="*/ 76 w 105"/>
                <a:gd name="T43" fmla="*/ 63 h 107"/>
                <a:gd name="T44" fmla="*/ 71 w 105"/>
                <a:gd name="T45" fmla="*/ 72 h 107"/>
                <a:gd name="T46" fmla="*/ 63 w 105"/>
                <a:gd name="T47" fmla="*/ 77 h 107"/>
                <a:gd name="T48" fmla="*/ 53 w 105"/>
                <a:gd name="T49" fmla="*/ 78 h 107"/>
                <a:gd name="T50" fmla="*/ 43 w 105"/>
                <a:gd name="T51" fmla="*/ 77 h 107"/>
                <a:gd name="T52" fmla="*/ 35 w 105"/>
                <a:gd name="T53" fmla="*/ 72 h 107"/>
                <a:gd name="T54" fmla="*/ 30 w 105"/>
                <a:gd name="T55" fmla="*/ 63 h 107"/>
                <a:gd name="T56" fmla="*/ 27 w 105"/>
                <a:gd name="T57" fmla="*/ 54 h 107"/>
                <a:gd name="T58" fmla="*/ 30 w 105"/>
                <a:gd name="T59" fmla="*/ 44 h 107"/>
                <a:gd name="T60" fmla="*/ 35 w 105"/>
                <a:gd name="T61" fmla="*/ 36 h 107"/>
                <a:gd name="T62" fmla="*/ 43 w 105"/>
                <a:gd name="T63" fmla="*/ 31 h 107"/>
                <a:gd name="T64" fmla="*/ 53 w 105"/>
                <a:gd name="T65"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07">
                  <a:moveTo>
                    <a:pt x="53" y="0"/>
                  </a:moveTo>
                  <a:lnTo>
                    <a:pt x="63" y="2"/>
                  </a:lnTo>
                  <a:lnTo>
                    <a:pt x="73" y="5"/>
                  </a:lnTo>
                  <a:lnTo>
                    <a:pt x="82" y="9"/>
                  </a:lnTo>
                  <a:lnTo>
                    <a:pt x="90" y="16"/>
                  </a:lnTo>
                  <a:lnTo>
                    <a:pt x="96" y="25"/>
                  </a:lnTo>
                  <a:lnTo>
                    <a:pt x="102" y="34"/>
                  </a:lnTo>
                  <a:lnTo>
                    <a:pt x="105" y="43"/>
                  </a:lnTo>
                  <a:lnTo>
                    <a:pt x="105" y="54"/>
                  </a:lnTo>
                  <a:lnTo>
                    <a:pt x="105" y="64"/>
                  </a:lnTo>
                  <a:lnTo>
                    <a:pt x="102" y="75"/>
                  </a:lnTo>
                  <a:lnTo>
                    <a:pt x="96" y="84"/>
                  </a:lnTo>
                  <a:lnTo>
                    <a:pt x="90" y="91"/>
                  </a:lnTo>
                  <a:lnTo>
                    <a:pt x="82" y="98"/>
                  </a:lnTo>
                  <a:lnTo>
                    <a:pt x="73" y="103"/>
                  </a:lnTo>
                  <a:lnTo>
                    <a:pt x="63" y="105"/>
                  </a:lnTo>
                  <a:lnTo>
                    <a:pt x="53" y="107"/>
                  </a:lnTo>
                  <a:lnTo>
                    <a:pt x="43" y="105"/>
                  </a:lnTo>
                  <a:lnTo>
                    <a:pt x="32" y="103"/>
                  </a:lnTo>
                  <a:lnTo>
                    <a:pt x="23" y="98"/>
                  </a:lnTo>
                  <a:lnTo>
                    <a:pt x="16" y="91"/>
                  </a:lnTo>
                  <a:lnTo>
                    <a:pt x="9" y="84"/>
                  </a:lnTo>
                  <a:lnTo>
                    <a:pt x="4" y="75"/>
                  </a:lnTo>
                  <a:lnTo>
                    <a:pt x="0" y="64"/>
                  </a:lnTo>
                  <a:lnTo>
                    <a:pt x="0" y="54"/>
                  </a:lnTo>
                  <a:lnTo>
                    <a:pt x="0" y="43"/>
                  </a:lnTo>
                  <a:lnTo>
                    <a:pt x="4" y="34"/>
                  </a:lnTo>
                  <a:lnTo>
                    <a:pt x="9" y="25"/>
                  </a:lnTo>
                  <a:lnTo>
                    <a:pt x="16" y="16"/>
                  </a:lnTo>
                  <a:lnTo>
                    <a:pt x="23" y="9"/>
                  </a:lnTo>
                  <a:lnTo>
                    <a:pt x="32" y="5"/>
                  </a:lnTo>
                  <a:lnTo>
                    <a:pt x="43" y="2"/>
                  </a:lnTo>
                  <a:lnTo>
                    <a:pt x="53" y="0"/>
                  </a:lnTo>
                  <a:close/>
                  <a:moveTo>
                    <a:pt x="53" y="28"/>
                  </a:moveTo>
                  <a:lnTo>
                    <a:pt x="58" y="28"/>
                  </a:lnTo>
                  <a:lnTo>
                    <a:pt x="63" y="31"/>
                  </a:lnTo>
                  <a:lnTo>
                    <a:pt x="67" y="32"/>
                  </a:lnTo>
                  <a:lnTo>
                    <a:pt x="71" y="36"/>
                  </a:lnTo>
                  <a:lnTo>
                    <a:pt x="73" y="40"/>
                  </a:lnTo>
                  <a:lnTo>
                    <a:pt x="76" y="44"/>
                  </a:lnTo>
                  <a:lnTo>
                    <a:pt x="77" y="49"/>
                  </a:lnTo>
                  <a:lnTo>
                    <a:pt x="78" y="54"/>
                  </a:lnTo>
                  <a:lnTo>
                    <a:pt x="77" y="59"/>
                  </a:lnTo>
                  <a:lnTo>
                    <a:pt x="76" y="63"/>
                  </a:lnTo>
                  <a:lnTo>
                    <a:pt x="73" y="68"/>
                  </a:lnTo>
                  <a:lnTo>
                    <a:pt x="71" y="72"/>
                  </a:lnTo>
                  <a:lnTo>
                    <a:pt x="67" y="75"/>
                  </a:lnTo>
                  <a:lnTo>
                    <a:pt x="63" y="77"/>
                  </a:lnTo>
                  <a:lnTo>
                    <a:pt x="58" y="78"/>
                  </a:lnTo>
                  <a:lnTo>
                    <a:pt x="53" y="78"/>
                  </a:lnTo>
                  <a:lnTo>
                    <a:pt x="48" y="78"/>
                  </a:lnTo>
                  <a:lnTo>
                    <a:pt x="43" y="77"/>
                  </a:lnTo>
                  <a:lnTo>
                    <a:pt x="39" y="75"/>
                  </a:lnTo>
                  <a:lnTo>
                    <a:pt x="35" y="72"/>
                  </a:lnTo>
                  <a:lnTo>
                    <a:pt x="32" y="68"/>
                  </a:lnTo>
                  <a:lnTo>
                    <a:pt x="30" y="63"/>
                  </a:lnTo>
                  <a:lnTo>
                    <a:pt x="29" y="59"/>
                  </a:lnTo>
                  <a:lnTo>
                    <a:pt x="27" y="54"/>
                  </a:lnTo>
                  <a:lnTo>
                    <a:pt x="29" y="49"/>
                  </a:lnTo>
                  <a:lnTo>
                    <a:pt x="30" y="44"/>
                  </a:lnTo>
                  <a:lnTo>
                    <a:pt x="32" y="40"/>
                  </a:lnTo>
                  <a:lnTo>
                    <a:pt x="35" y="36"/>
                  </a:lnTo>
                  <a:lnTo>
                    <a:pt x="39" y="32"/>
                  </a:lnTo>
                  <a:lnTo>
                    <a:pt x="43" y="31"/>
                  </a:lnTo>
                  <a:lnTo>
                    <a:pt x="48" y="28"/>
                  </a:lnTo>
                  <a:lnTo>
                    <a:pt x="53" y="28"/>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71" name="Freeform 316">
              <a:extLst>
                <a:ext uri="{FF2B5EF4-FFF2-40B4-BE49-F238E27FC236}">
                  <a16:creationId xmlns:a16="http://schemas.microsoft.com/office/drawing/2014/main" id="{2C5D35D8-BAC6-4479-8855-C057E6FD37E7}"/>
                </a:ext>
              </a:extLst>
            </p:cNvPr>
            <p:cNvSpPr>
              <a:spLocks/>
            </p:cNvSpPr>
            <p:nvPr/>
          </p:nvSpPr>
          <p:spPr bwMode="auto">
            <a:xfrm>
              <a:off x="5940425" y="1757363"/>
              <a:ext cx="107950" cy="85725"/>
            </a:xfrm>
            <a:custGeom>
              <a:avLst/>
              <a:gdLst>
                <a:gd name="T0" fmla="*/ 0 w 206"/>
                <a:gd name="T1" fmla="*/ 142 h 162"/>
                <a:gd name="T2" fmla="*/ 191 w 206"/>
                <a:gd name="T3" fmla="*/ 0 h 162"/>
                <a:gd name="T4" fmla="*/ 206 w 206"/>
                <a:gd name="T5" fmla="*/ 20 h 162"/>
                <a:gd name="T6" fmla="*/ 15 w 206"/>
                <a:gd name="T7" fmla="*/ 162 h 162"/>
                <a:gd name="T8" fmla="*/ 0 w 206"/>
                <a:gd name="T9" fmla="*/ 142 h 162"/>
              </a:gdLst>
              <a:ahLst/>
              <a:cxnLst>
                <a:cxn ang="0">
                  <a:pos x="T0" y="T1"/>
                </a:cxn>
                <a:cxn ang="0">
                  <a:pos x="T2" y="T3"/>
                </a:cxn>
                <a:cxn ang="0">
                  <a:pos x="T4" y="T5"/>
                </a:cxn>
                <a:cxn ang="0">
                  <a:pos x="T6" y="T7"/>
                </a:cxn>
                <a:cxn ang="0">
                  <a:pos x="T8" y="T9"/>
                </a:cxn>
              </a:cxnLst>
              <a:rect l="0" t="0" r="r" b="b"/>
              <a:pathLst>
                <a:path w="206" h="162">
                  <a:moveTo>
                    <a:pt x="0" y="142"/>
                  </a:moveTo>
                  <a:lnTo>
                    <a:pt x="191" y="0"/>
                  </a:lnTo>
                  <a:lnTo>
                    <a:pt x="206" y="20"/>
                  </a:lnTo>
                  <a:lnTo>
                    <a:pt x="15" y="162"/>
                  </a:lnTo>
                  <a:lnTo>
                    <a:pt x="0" y="142"/>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72" name="Freeform 317">
              <a:extLst>
                <a:ext uri="{FF2B5EF4-FFF2-40B4-BE49-F238E27FC236}">
                  <a16:creationId xmlns:a16="http://schemas.microsoft.com/office/drawing/2014/main" id="{073F6111-358A-4C6D-8589-65155E13E9A7}"/>
                </a:ext>
              </a:extLst>
            </p:cNvPr>
            <p:cNvSpPr>
              <a:spLocks/>
            </p:cNvSpPr>
            <p:nvPr/>
          </p:nvSpPr>
          <p:spPr bwMode="auto">
            <a:xfrm>
              <a:off x="6138863" y="1760538"/>
              <a:ext cx="112713" cy="84138"/>
            </a:xfrm>
            <a:custGeom>
              <a:avLst/>
              <a:gdLst>
                <a:gd name="T0" fmla="*/ 196 w 211"/>
                <a:gd name="T1" fmla="*/ 160 h 160"/>
                <a:gd name="T2" fmla="*/ 0 w 211"/>
                <a:gd name="T3" fmla="*/ 22 h 160"/>
                <a:gd name="T4" fmla="*/ 15 w 211"/>
                <a:gd name="T5" fmla="*/ 0 h 160"/>
                <a:gd name="T6" fmla="*/ 211 w 211"/>
                <a:gd name="T7" fmla="*/ 138 h 160"/>
                <a:gd name="T8" fmla="*/ 196 w 211"/>
                <a:gd name="T9" fmla="*/ 160 h 160"/>
              </a:gdLst>
              <a:ahLst/>
              <a:cxnLst>
                <a:cxn ang="0">
                  <a:pos x="T0" y="T1"/>
                </a:cxn>
                <a:cxn ang="0">
                  <a:pos x="T2" y="T3"/>
                </a:cxn>
                <a:cxn ang="0">
                  <a:pos x="T4" y="T5"/>
                </a:cxn>
                <a:cxn ang="0">
                  <a:pos x="T6" y="T7"/>
                </a:cxn>
                <a:cxn ang="0">
                  <a:pos x="T8" y="T9"/>
                </a:cxn>
              </a:cxnLst>
              <a:rect l="0" t="0" r="r" b="b"/>
              <a:pathLst>
                <a:path w="211" h="160">
                  <a:moveTo>
                    <a:pt x="196" y="160"/>
                  </a:moveTo>
                  <a:lnTo>
                    <a:pt x="0" y="22"/>
                  </a:lnTo>
                  <a:lnTo>
                    <a:pt x="15" y="0"/>
                  </a:lnTo>
                  <a:lnTo>
                    <a:pt x="211" y="138"/>
                  </a:lnTo>
                  <a:lnTo>
                    <a:pt x="196" y="16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73" name="Freeform 318">
              <a:extLst>
                <a:ext uri="{FF2B5EF4-FFF2-40B4-BE49-F238E27FC236}">
                  <a16:creationId xmlns:a16="http://schemas.microsoft.com/office/drawing/2014/main" id="{79E0C313-7898-4294-9681-ABD7127AA4A0}"/>
                </a:ext>
              </a:extLst>
            </p:cNvPr>
            <p:cNvSpPr>
              <a:spLocks/>
            </p:cNvSpPr>
            <p:nvPr/>
          </p:nvSpPr>
          <p:spPr bwMode="auto">
            <a:xfrm>
              <a:off x="5935663" y="2114550"/>
              <a:ext cx="111125" cy="77788"/>
            </a:xfrm>
            <a:custGeom>
              <a:avLst/>
              <a:gdLst>
                <a:gd name="T0" fmla="*/ 15 w 209"/>
                <a:gd name="T1" fmla="*/ 0 h 147"/>
                <a:gd name="T2" fmla="*/ 209 w 209"/>
                <a:gd name="T3" fmla="*/ 125 h 147"/>
                <a:gd name="T4" fmla="*/ 195 w 209"/>
                <a:gd name="T5" fmla="*/ 147 h 147"/>
                <a:gd name="T6" fmla="*/ 0 w 209"/>
                <a:gd name="T7" fmla="*/ 21 h 147"/>
                <a:gd name="T8" fmla="*/ 15 w 209"/>
                <a:gd name="T9" fmla="*/ 0 h 147"/>
              </a:gdLst>
              <a:ahLst/>
              <a:cxnLst>
                <a:cxn ang="0">
                  <a:pos x="T0" y="T1"/>
                </a:cxn>
                <a:cxn ang="0">
                  <a:pos x="T2" y="T3"/>
                </a:cxn>
                <a:cxn ang="0">
                  <a:pos x="T4" y="T5"/>
                </a:cxn>
                <a:cxn ang="0">
                  <a:pos x="T6" y="T7"/>
                </a:cxn>
                <a:cxn ang="0">
                  <a:pos x="T8" y="T9"/>
                </a:cxn>
              </a:cxnLst>
              <a:rect l="0" t="0" r="r" b="b"/>
              <a:pathLst>
                <a:path w="209" h="147">
                  <a:moveTo>
                    <a:pt x="15" y="0"/>
                  </a:moveTo>
                  <a:lnTo>
                    <a:pt x="209" y="125"/>
                  </a:lnTo>
                  <a:lnTo>
                    <a:pt x="195" y="147"/>
                  </a:lnTo>
                  <a:lnTo>
                    <a:pt x="0" y="21"/>
                  </a:lnTo>
                  <a:lnTo>
                    <a:pt x="15"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74" name="Freeform 319">
              <a:extLst>
                <a:ext uri="{FF2B5EF4-FFF2-40B4-BE49-F238E27FC236}">
                  <a16:creationId xmlns:a16="http://schemas.microsoft.com/office/drawing/2014/main" id="{9E2D4EC2-4114-47C2-B68B-82A4222CBE9F}"/>
                </a:ext>
              </a:extLst>
            </p:cNvPr>
            <p:cNvSpPr>
              <a:spLocks/>
            </p:cNvSpPr>
            <p:nvPr/>
          </p:nvSpPr>
          <p:spPr bwMode="auto">
            <a:xfrm>
              <a:off x="6135688" y="2117725"/>
              <a:ext cx="106363" cy="76200"/>
            </a:xfrm>
            <a:custGeom>
              <a:avLst/>
              <a:gdLst>
                <a:gd name="T0" fmla="*/ 0 w 201"/>
                <a:gd name="T1" fmla="*/ 125 h 145"/>
                <a:gd name="T2" fmla="*/ 187 w 201"/>
                <a:gd name="T3" fmla="*/ 0 h 145"/>
                <a:gd name="T4" fmla="*/ 201 w 201"/>
                <a:gd name="T5" fmla="*/ 21 h 145"/>
                <a:gd name="T6" fmla="*/ 14 w 201"/>
                <a:gd name="T7" fmla="*/ 145 h 145"/>
                <a:gd name="T8" fmla="*/ 0 w 201"/>
                <a:gd name="T9" fmla="*/ 125 h 145"/>
              </a:gdLst>
              <a:ahLst/>
              <a:cxnLst>
                <a:cxn ang="0">
                  <a:pos x="T0" y="T1"/>
                </a:cxn>
                <a:cxn ang="0">
                  <a:pos x="T2" y="T3"/>
                </a:cxn>
                <a:cxn ang="0">
                  <a:pos x="T4" y="T5"/>
                </a:cxn>
                <a:cxn ang="0">
                  <a:pos x="T6" y="T7"/>
                </a:cxn>
                <a:cxn ang="0">
                  <a:pos x="T8" y="T9"/>
                </a:cxn>
              </a:cxnLst>
              <a:rect l="0" t="0" r="r" b="b"/>
              <a:pathLst>
                <a:path w="201" h="145">
                  <a:moveTo>
                    <a:pt x="0" y="125"/>
                  </a:moveTo>
                  <a:lnTo>
                    <a:pt x="187" y="0"/>
                  </a:lnTo>
                  <a:lnTo>
                    <a:pt x="201" y="21"/>
                  </a:lnTo>
                  <a:lnTo>
                    <a:pt x="14" y="145"/>
                  </a:lnTo>
                  <a:lnTo>
                    <a:pt x="0" y="125"/>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75" name="Rectangle 320">
              <a:extLst>
                <a:ext uri="{FF2B5EF4-FFF2-40B4-BE49-F238E27FC236}">
                  <a16:creationId xmlns:a16="http://schemas.microsoft.com/office/drawing/2014/main" id="{31DB311C-9409-4F1B-BF5D-C5659B5B3F07}"/>
                </a:ext>
              </a:extLst>
            </p:cNvPr>
            <p:cNvSpPr>
              <a:spLocks noChangeArrowheads="1"/>
            </p:cNvSpPr>
            <p:nvPr/>
          </p:nvSpPr>
          <p:spPr bwMode="auto">
            <a:xfrm>
              <a:off x="6276975" y="1924050"/>
              <a:ext cx="14288" cy="111125"/>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76" name="Freeform 307">
              <a:extLst>
                <a:ext uri="{FF2B5EF4-FFF2-40B4-BE49-F238E27FC236}">
                  <a16:creationId xmlns:a16="http://schemas.microsoft.com/office/drawing/2014/main" id="{47A5DC8C-BCF3-4776-ACC3-4468D0E5DE66}"/>
                </a:ext>
              </a:extLst>
            </p:cNvPr>
            <p:cNvSpPr>
              <a:spLocks/>
            </p:cNvSpPr>
            <p:nvPr/>
          </p:nvSpPr>
          <p:spPr bwMode="auto">
            <a:xfrm>
              <a:off x="5910263" y="1866900"/>
              <a:ext cx="50800" cy="38100"/>
            </a:xfrm>
            <a:custGeom>
              <a:avLst/>
              <a:gdLst>
                <a:gd name="T0" fmla="*/ 14 w 96"/>
                <a:gd name="T1" fmla="*/ 0 h 72"/>
                <a:gd name="T2" fmla="*/ 96 w 96"/>
                <a:gd name="T3" fmla="*/ 50 h 72"/>
                <a:gd name="T4" fmla="*/ 82 w 96"/>
                <a:gd name="T5" fmla="*/ 72 h 72"/>
                <a:gd name="T6" fmla="*/ 0 w 96"/>
                <a:gd name="T7" fmla="*/ 23 h 72"/>
                <a:gd name="T8" fmla="*/ 14 w 96"/>
                <a:gd name="T9" fmla="*/ 0 h 72"/>
              </a:gdLst>
              <a:ahLst/>
              <a:cxnLst>
                <a:cxn ang="0">
                  <a:pos x="T0" y="T1"/>
                </a:cxn>
                <a:cxn ang="0">
                  <a:pos x="T2" y="T3"/>
                </a:cxn>
                <a:cxn ang="0">
                  <a:pos x="T4" y="T5"/>
                </a:cxn>
                <a:cxn ang="0">
                  <a:pos x="T6" y="T7"/>
                </a:cxn>
                <a:cxn ang="0">
                  <a:pos x="T8" y="T9"/>
                </a:cxn>
              </a:cxnLst>
              <a:rect l="0" t="0" r="r" b="b"/>
              <a:pathLst>
                <a:path w="96" h="72">
                  <a:moveTo>
                    <a:pt x="14" y="0"/>
                  </a:moveTo>
                  <a:lnTo>
                    <a:pt x="96" y="50"/>
                  </a:lnTo>
                  <a:lnTo>
                    <a:pt x="82" y="72"/>
                  </a:lnTo>
                  <a:lnTo>
                    <a:pt x="0" y="23"/>
                  </a:lnTo>
                  <a:lnTo>
                    <a:pt x="14"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77" name="Freeform 308">
              <a:extLst>
                <a:ext uri="{FF2B5EF4-FFF2-40B4-BE49-F238E27FC236}">
                  <a16:creationId xmlns:a16="http://schemas.microsoft.com/office/drawing/2014/main" id="{4EFA0C7A-335C-4195-8054-A72E0A9F398F}"/>
                </a:ext>
              </a:extLst>
            </p:cNvPr>
            <p:cNvSpPr>
              <a:spLocks/>
            </p:cNvSpPr>
            <p:nvPr/>
          </p:nvSpPr>
          <p:spPr bwMode="auto">
            <a:xfrm>
              <a:off x="6224588" y="1873250"/>
              <a:ext cx="50800" cy="38100"/>
            </a:xfrm>
            <a:custGeom>
              <a:avLst/>
              <a:gdLst>
                <a:gd name="T0" fmla="*/ 0 w 97"/>
                <a:gd name="T1" fmla="*/ 50 h 71"/>
                <a:gd name="T2" fmla="*/ 85 w 97"/>
                <a:gd name="T3" fmla="*/ 0 h 71"/>
                <a:gd name="T4" fmla="*/ 97 w 97"/>
                <a:gd name="T5" fmla="*/ 21 h 71"/>
                <a:gd name="T6" fmla="*/ 13 w 97"/>
                <a:gd name="T7" fmla="*/ 71 h 71"/>
                <a:gd name="T8" fmla="*/ 0 w 97"/>
                <a:gd name="T9" fmla="*/ 50 h 71"/>
              </a:gdLst>
              <a:ahLst/>
              <a:cxnLst>
                <a:cxn ang="0">
                  <a:pos x="T0" y="T1"/>
                </a:cxn>
                <a:cxn ang="0">
                  <a:pos x="T2" y="T3"/>
                </a:cxn>
                <a:cxn ang="0">
                  <a:pos x="T4" y="T5"/>
                </a:cxn>
                <a:cxn ang="0">
                  <a:pos x="T6" y="T7"/>
                </a:cxn>
                <a:cxn ang="0">
                  <a:pos x="T8" y="T9"/>
                </a:cxn>
              </a:cxnLst>
              <a:rect l="0" t="0" r="r" b="b"/>
              <a:pathLst>
                <a:path w="97" h="71">
                  <a:moveTo>
                    <a:pt x="0" y="50"/>
                  </a:moveTo>
                  <a:lnTo>
                    <a:pt x="85" y="0"/>
                  </a:lnTo>
                  <a:lnTo>
                    <a:pt x="97" y="21"/>
                  </a:lnTo>
                  <a:lnTo>
                    <a:pt x="13" y="71"/>
                  </a:lnTo>
                  <a:lnTo>
                    <a:pt x="0" y="5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78" name="Freeform 310">
              <a:extLst>
                <a:ext uri="{FF2B5EF4-FFF2-40B4-BE49-F238E27FC236}">
                  <a16:creationId xmlns:a16="http://schemas.microsoft.com/office/drawing/2014/main" id="{682C9139-3EDA-45BE-B7BB-D72382606C82}"/>
                </a:ext>
              </a:extLst>
            </p:cNvPr>
            <p:cNvSpPr>
              <a:spLocks noEditPoints="1"/>
            </p:cNvSpPr>
            <p:nvPr/>
          </p:nvSpPr>
          <p:spPr bwMode="auto">
            <a:xfrm>
              <a:off x="6264275" y="1839913"/>
              <a:ext cx="57150" cy="55563"/>
            </a:xfrm>
            <a:custGeom>
              <a:avLst/>
              <a:gdLst>
                <a:gd name="T0" fmla="*/ 64 w 106"/>
                <a:gd name="T1" fmla="*/ 1 h 106"/>
                <a:gd name="T2" fmla="*/ 83 w 106"/>
                <a:gd name="T3" fmla="*/ 10 h 106"/>
                <a:gd name="T4" fmla="*/ 97 w 106"/>
                <a:gd name="T5" fmla="*/ 24 h 106"/>
                <a:gd name="T6" fmla="*/ 105 w 106"/>
                <a:gd name="T7" fmla="*/ 43 h 106"/>
                <a:gd name="T8" fmla="*/ 105 w 106"/>
                <a:gd name="T9" fmla="*/ 64 h 106"/>
                <a:gd name="T10" fmla="*/ 97 w 106"/>
                <a:gd name="T11" fmla="*/ 83 h 106"/>
                <a:gd name="T12" fmla="*/ 83 w 106"/>
                <a:gd name="T13" fmla="*/ 97 h 106"/>
                <a:gd name="T14" fmla="*/ 64 w 106"/>
                <a:gd name="T15" fmla="*/ 105 h 106"/>
                <a:gd name="T16" fmla="*/ 42 w 106"/>
                <a:gd name="T17" fmla="*/ 105 h 106"/>
                <a:gd name="T18" fmla="*/ 23 w 106"/>
                <a:gd name="T19" fmla="*/ 97 h 106"/>
                <a:gd name="T20" fmla="*/ 9 w 106"/>
                <a:gd name="T21" fmla="*/ 83 h 106"/>
                <a:gd name="T22" fmla="*/ 1 w 106"/>
                <a:gd name="T23" fmla="*/ 64 h 106"/>
                <a:gd name="T24" fmla="*/ 1 w 106"/>
                <a:gd name="T25" fmla="*/ 43 h 106"/>
                <a:gd name="T26" fmla="*/ 9 w 106"/>
                <a:gd name="T27" fmla="*/ 24 h 106"/>
                <a:gd name="T28" fmla="*/ 23 w 106"/>
                <a:gd name="T29" fmla="*/ 10 h 106"/>
                <a:gd name="T30" fmla="*/ 42 w 106"/>
                <a:gd name="T31" fmla="*/ 1 h 106"/>
                <a:gd name="T32" fmla="*/ 53 w 106"/>
                <a:gd name="T33" fmla="*/ 28 h 106"/>
                <a:gd name="T34" fmla="*/ 62 w 106"/>
                <a:gd name="T35" fmla="*/ 30 h 106"/>
                <a:gd name="T36" fmla="*/ 70 w 106"/>
                <a:gd name="T37" fmla="*/ 36 h 106"/>
                <a:gd name="T38" fmla="*/ 77 w 106"/>
                <a:gd name="T39" fmla="*/ 43 h 106"/>
                <a:gd name="T40" fmla="*/ 78 w 106"/>
                <a:gd name="T41" fmla="*/ 53 h 106"/>
                <a:gd name="T42" fmla="*/ 77 w 106"/>
                <a:gd name="T43" fmla="*/ 64 h 106"/>
                <a:gd name="T44" fmla="*/ 70 w 106"/>
                <a:gd name="T45" fmla="*/ 71 h 106"/>
                <a:gd name="T46" fmla="*/ 62 w 106"/>
                <a:gd name="T47" fmla="*/ 77 h 106"/>
                <a:gd name="T48" fmla="*/ 53 w 106"/>
                <a:gd name="T49" fmla="*/ 79 h 106"/>
                <a:gd name="T50" fmla="*/ 43 w 106"/>
                <a:gd name="T51" fmla="*/ 77 h 106"/>
                <a:gd name="T52" fmla="*/ 36 w 106"/>
                <a:gd name="T53" fmla="*/ 71 h 106"/>
                <a:gd name="T54" fmla="*/ 29 w 106"/>
                <a:gd name="T55" fmla="*/ 64 h 106"/>
                <a:gd name="T56" fmla="*/ 28 w 106"/>
                <a:gd name="T57" fmla="*/ 53 h 106"/>
                <a:gd name="T58" fmla="*/ 29 w 106"/>
                <a:gd name="T59" fmla="*/ 43 h 106"/>
                <a:gd name="T60" fmla="*/ 36 w 106"/>
                <a:gd name="T61" fmla="*/ 36 h 106"/>
                <a:gd name="T62" fmla="*/ 43 w 106"/>
                <a:gd name="T63" fmla="*/ 30 h 106"/>
                <a:gd name="T64" fmla="*/ 53 w 106"/>
                <a:gd name="T65"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6">
                  <a:moveTo>
                    <a:pt x="53" y="0"/>
                  </a:moveTo>
                  <a:lnTo>
                    <a:pt x="64" y="1"/>
                  </a:lnTo>
                  <a:lnTo>
                    <a:pt x="74" y="5"/>
                  </a:lnTo>
                  <a:lnTo>
                    <a:pt x="83" y="10"/>
                  </a:lnTo>
                  <a:lnTo>
                    <a:pt x="91" y="16"/>
                  </a:lnTo>
                  <a:lnTo>
                    <a:pt x="97" y="24"/>
                  </a:lnTo>
                  <a:lnTo>
                    <a:pt x="102" y="33"/>
                  </a:lnTo>
                  <a:lnTo>
                    <a:pt x="105" y="43"/>
                  </a:lnTo>
                  <a:lnTo>
                    <a:pt x="106" y="53"/>
                  </a:lnTo>
                  <a:lnTo>
                    <a:pt x="105" y="64"/>
                  </a:lnTo>
                  <a:lnTo>
                    <a:pt x="102" y="74"/>
                  </a:lnTo>
                  <a:lnTo>
                    <a:pt x="97" y="83"/>
                  </a:lnTo>
                  <a:lnTo>
                    <a:pt x="91" y="91"/>
                  </a:lnTo>
                  <a:lnTo>
                    <a:pt x="83" y="97"/>
                  </a:lnTo>
                  <a:lnTo>
                    <a:pt x="74" y="102"/>
                  </a:lnTo>
                  <a:lnTo>
                    <a:pt x="64" y="105"/>
                  </a:lnTo>
                  <a:lnTo>
                    <a:pt x="53" y="106"/>
                  </a:lnTo>
                  <a:lnTo>
                    <a:pt x="42" y="105"/>
                  </a:lnTo>
                  <a:lnTo>
                    <a:pt x="32" y="102"/>
                  </a:lnTo>
                  <a:lnTo>
                    <a:pt x="23" y="97"/>
                  </a:lnTo>
                  <a:lnTo>
                    <a:pt x="15" y="91"/>
                  </a:lnTo>
                  <a:lnTo>
                    <a:pt x="9" y="83"/>
                  </a:lnTo>
                  <a:lnTo>
                    <a:pt x="3" y="74"/>
                  </a:lnTo>
                  <a:lnTo>
                    <a:pt x="1" y="64"/>
                  </a:lnTo>
                  <a:lnTo>
                    <a:pt x="0" y="53"/>
                  </a:lnTo>
                  <a:lnTo>
                    <a:pt x="1" y="43"/>
                  </a:lnTo>
                  <a:lnTo>
                    <a:pt x="3" y="33"/>
                  </a:lnTo>
                  <a:lnTo>
                    <a:pt x="9" y="24"/>
                  </a:lnTo>
                  <a:lnTo>
                    <a:pt x="15" y="16"/>
                  </a:lnTo>
                  <a:lnTo>
                    <a:pt x="23" y="10"/>
                  </a:lnTo>
                  <a:lnTo>
                    <a:pt x="32" y="5"/>
                  </a:lnTo>
                  <a:lnTo>
                    <a:pt x="42" y="1"/>
                  </a:lnTo>
                  <a:lnTo>
                    <a:pt x="53" y="0"/>
                  </a:lnTo>
                  <a:close/>
                  <a:moveTo>
                    <a:pt x="53" y="28"/>
                  </a:moveTo>
                  <a:lnTo>
                    <a:pt x="57" y="29"/>
                  </a:lnTo>
                  <a:lnTo>
                    <a:pt x="62" y="30"/>
                  </a:lnTo>
                  <a:lnTo>
                    <a:pt x="68" y="33"/>
                  </a:lnTo>
                  <a:lnTo>
                    <a:pt x="70" y="36"/>
                  </a:lnTo>
                  <a:lnTo>
                    <a:pt x="74" y="39"/>
                  </a:lnTo>
                  <a:lnTo>
                    <a:pt x="77" y="43"/>
                  </a:lnTo>
                  <a:lnTo>
                    <a:pt x="78" y="48"/>
                  </a:lnTo>
                  <a:lnTo>
                    <a:pt x="78" y="53"/>
                  </a:lnTo>
                  <a:lnTo>
                    <a:pt x="78" y="59"/>
                  </a:lnTo>
                  <a:lnTo>
                    <a:pt x="77" y="64"/>
                  </a:lnTo>
                  <a:lnTo>
                    <a:pt x="74" y="68"/>
                  </a:lnTo>
                  <a:lnTo>
                    <a:pt x="70" y="71"/>
                  </a:lnTo>
                  <a:lnTo>
                    <a:pt x="68" y="74"/>
                  </a:lnTo>
                  <a:lnTo>
                    <a:pt x="62" y="77"/>
                  </a:lnTo>
                  <a:lnTo>
                    <a:pt x="57" y="78"/>
                  </a:lnTo>
                  <a:lnTo>
                    <a:pt x="53" y="79"/>
                  </a:lnTo>
                  <a:lnTo>
                    <a:pt x="48" y="78"/>
                  </a:lnTo>
                  <a:lnTo>
                    <a:pt x="43" y="77"/>
                  </a:lnTo>
                  <a:lnTo>
                    <a:pt x="39" y="74"/>
                  </a:lnTo>
                  <a:lnTo>
                    <a:pt x="36" y="71"/>
                  </a:lnTo>
                  <a:lnTo>
                    <a:pt x="32" y="68"/>
                  </a:lnTo>
                  <a:lnTo>
                    <a:pt x="29" y="64"/>
                  </a:lnTo>
                  <a:lnTo>
                    <a:pt x="28" y="59"/>
                  </a:lnTo>
                  <a:lnTo>
                    <a:pt x="28" y="53"/>
                  </a:lnTo>
                  <a:lnTo>
                    <a:pt x="28" y="48"/>
                  </a:lnTo>
                  <a:lnTo>
                    <a:pt x="29" y="43"/>
                  </a:lnTo>
                  <a:lnTo>
                    <a:pt x="32" y="39"/>
                  </a:lnTo>
                  <a:lnTo>
                    <a:pt x="36" y="36"/>
                  </a:lnTo>
                  <a:lnTo>
                    <a:pt x="39" y="33"/>
                  </a:lnTo>
                  <a:lnTo>
                    <a:pt x="43" y="30"/>
                  </a:lnTo>
                  <a:lnTo>
                    <a:pt x="48" y="29"/>
                  </a:lnTo>
                  <a:lnTo>
                    <a:pt x="53" y="28"/>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nvGrpSpPr>
          <p:cNvPr id="1579" name="Group 1578">
            <a:extLst>
              <a:ext uri="{FF2B5EF4-FFF2-40B4-BE49-F238E27FC236}">
                <a16:creationId xmlns:a16="http://schemas.microsoft.com/office/drawing/2014/main" id="{D2F9C6A2-5280-406E-AF30-58C95C33D1C5}"/>
              </a:ext>
            </a:extLst>
          </p:cNvPr>
          <p:cNvGrpSpPr/>
          <p:nvPr/>
        </p:nvGrpSpPr>
        <p:grpSpPr>
          <a:xfrm>
            <a:off x="7175205" y="1859112"/>
            <a:ext cx="461963" cy="554038"/>
            <a:chOff x="7119938" y="1701800"/>
            <a:chExt cx="461963" cy="554038"/>
          </a:xfrm>
        </p:grpSpPr>
        <p:sp>
          <p:nvSpPr>
            <p:cNvPr id="1580" name="Rectangle 321">
              <a:extLst>
                <a:ext uri="{FF2B5EF4-FFF2-40B4-BE49-F238E27FC236}">
                  <a16:creationId xmlns:a16="http://schemas.microsoft.com/office/drawing/2014/main" id="{BBA16AA3-EC7D-49F4-81E5-AC5496F8FE95}"/>
                </a:ext>
              </a:extLst>
            </p:cNvPr>
            <p:cNvSpPr>
              <a:spLocks noChangeArrowheads="1"/>
            </p:cNvSpPr>
            <p:nvPr/>
          </p:nvSpPr>
          <p:spPr bwMode="auto">
            <a:xfrm>
              <a:off x="7180263" y="1701800"/>
              <a:ext cx="333375" cy="53975"/>
            </a:xfrm>
            <a:prstGeom prst="rect">
              <a:avLst/>
            </a:pr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81" name="Rectangle 322">
              <a:extLst>
                <a:ext uri="{FF2B5EF4-FFF2-40B4-BE49-F238E27FC236}">
                  <a16:creationId xmlns:a16="http://schemas.microsoft.com/office/drawing/2014/main" id="{C8C98F28-6181-44A6-BC8E-9948896C34A2}"/>
                </a:ext>
              </a:extLst>
            </p:cNvPr>
            <p:cNvSpPr>
              <a:spLocks noChangeArrowheads="1"/>
            </p:cNvSpPr>
            <p:nvPr/>
          </p:nvSpPr>
          <p:spPr bwMode="auto">
            <a:xfrm>
              <a:off x="7180263" y="1755775"/>
              <a:ext cx="333375" cy="168275"/>
            </a:xfrm>
            <a:prstGeom prst="rect">
              <a:avLst/>
            </a:pr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82" name="Freeform 323">
              <a:extLst>
                <a:ext uri="{FF2B5EF4-FFF2-40B4-BE49-F238E27FC236}">
                  <a16:creationId xmlns:a16="http://schemas.microsoft.com/office/drawing/2014/main" id="{ECE5C6BF-491A-445C-B77C-1B1F9655060D}"/>
                </a:ext>
              </a:extLst>
            </p:cNvPr>
            <p:cNvSpPr>
              <a:spLocks/>
            </p:cNvSpPr>
            <p:nvPr/>
          </p:nvSpPr>
          <p:spPr bwMode="auto">
            <a:xfrm>
              <a:off x="7119938" y="1927225"/>
              <a:ext cx="460375" cy="180975"/>
            </a:xfrm>
            <a:custGeom>
              <a:avLst/>
              <a:gdLst>
                <a:gd name="T0" fmla="*/ 0 w 872"/>
                <a:gd name="T1" fmla="*/ 0 h 343"/>
                <a:gd name="T2" fmla="*/ 872 w 872"/>
                <a:gd name="T3" fmla="*/ 0 h 343"/>
                <a:gd name="T4" fmla="*/ 872 w 872"/>
                <a:gd name="T5" fmla="*/ 295 h 343"/>
                <a:gd name="T6" fmla="*/ 726 w 872"/>
                <a:gd name="T7" fmla="*/ 295 h 343"/>
                <a:gd name="T8" fmla="*/ 726 w 872"/>
                <a:gd name="T9" fmla="*/ 343 h 343"/>
                <a:gd name="T10" fmla="*/ 704 w 872"/>
                <a:gd name="T11" fmla="*/ 343 h 343"/>
                <a:gd name="T12" fmla="*/ 704 w 872"/>
                <a:gd name="T13" fmla="*/ 295 h 343"/>
                <a:gd name="T14" fmla="*/ 457 w 872"/>
                <a:gd name="T15" fmla="*/ 295 h 343"/>
                <a:gd name="T16" fmla="*/ 457 w 872"/>
                <a:gd name="T17" fmla="*/ 343 h 343"/>
                <a:gd name="T18" fmla="*/ 435 w 872"/>
                <a:gd name="T19" fmla="*/ 343 h 343"/>
                <a:gd name="T20" fmla="*/ 435 w 872"/>
                <a:gd name="T21" fmla="*/ 295 h 343"/>
                <a:gd name="T22" fmla="*/ 154 w 872"/>
                <a:gd name="T23" fmla="*/ 295 h 343"/>
                <a:gd name="T24" fmla="*/ 154 w 872"/>
                <a:gd name="T25" fmla="*/ 343 h 343"/>
                <a:gd name="T26" fmla="*/ 132 w 872"/>
                <a:gd name="T27" fmla="*/ 343 h 343"/>
                <a:gd name="T28" fmla="*/ 132 w 872"/>
                <a:gd name="T29" fmla="*/ 295 h 343"/>
                <a:gd name="T30" fmla="*/ 0 w 872"/>
                <a:gd name="T31" fmla="*/ 295 h 343"/>
                <a:gd name="T32" fmla="*/ 0 w 872"/>
                <a:gd name="T3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343">
                  <a:moveTo>
                    <a:pt x="0" y="0"/>
                  </a:moveTo>
                  <a:lnTo>
                    <a:pt x="872" y="0"/>
                  </a:lnTo>
                  <a:lnTo>
                    <a:pt x="872" y="295"/>
                  </a:lnTo>
                  <a:lnTo>
                    <a:pt x="726" y="295"/>
                  </a:lnTo>
                  <a:lnTo>
                    <a:pt x="726" y="343"/>
                  </a:lnTo>
                  <a:lnTo>
                    <a:pt x="704" y="343"/>
                  </a:lnTo>
                  <a:lnTo>
                    <a:pt x="704" y="295"/>
                  </a:lnTo>
                  <a:lnTo>
                    <a:pt x="457" y="295"/>
                  </a:lnTo>
                  <a:lnTo>
                    <a:pt x="457" y="343"/>
                  </a:lnTo>
                  <a:lnTo>
                    <a:pt x="435" y="343"/>
                  </a:lnTo>
                  <a:lnTo>
                    <a:pt x="435" y="295"/>
                  </a:lnTo>
                  <a:lnTo>
                    <a:pt x="154" y="295"/>
                  </a:lnTo>
                  <a:lnTo>
                    <a:pt x="154" y="343"/>
                  </a:lnTo>
                  <a:lnTo>
                    <a:pt x="132" y="343"/>
                  </a:lnTo>
                  <a:lnTo>
                    <a:pt x="132" y="295"/>
                  </a:lnTo>
                  <a:lnTo>
                    <a:pt x="0" y="295"/>
                  </a:lnTo>
                  <a:lnTo>
                    <a:pt x="0" y="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83" name="Rectangle 324">
              <a:extLst>
                <a:ext uri="{FF2B5EF4-FFF2-40B4-BE49-F238E27FC236}">
                  <a16:creationId xmlns:a16="http://schemas.microsoft.com/office/drawing/2014/main" id="{F7D9F550-628E-41B1-A709-54D69191E4DB}"/>
                </a:ext>
              </a:extLst>
            </p:cNvPr>
            <p:cNvSpPr>
              <a:spLocks noChangeArrowheads="1"/>
            </p:cNvSpPr>
            <p:nvPr/>
          </p:nvSpPr>
          <p:spPr bwMode="auto">
            <a:xfrm>
              <a:off x="7150100" y="1952625"/>
              <a:ext cx="400050" cy="103188"/>
            </a:xfrm>
            <a:prstGeom prst="rect">
              <a:avLst/>
            </a:pr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84" name="Rectangle 326">
              <a:extLst>
                <a:ext uri="{FF2B5EF4-FFF2-40B4-BE49-F238E27FC236}">
                  <a16:creationId xmlns:a16="http://schemas.microsoft.com/office/drawing/2014/main" id="{7BC7F262-919C-44BA-9D78-11AAEC8C13D2}"/>
                </a:ext>
              </a:extLst>
            </p:cNvPr>
            <p:cNvSpPr>
              <a:spLocks noChangeArrowheads="1"/>
            </p:cNvSpPr>
            <p:nvPr/>
          </p:nvSpPr>
          <p:spPr bwMode="auto">
            <a:xfrm>
              <a:off x="7291388" y="2108200"/>
              <a:ext cx="290513" cy="147638"/>
            </a:xfrm>
            <a:prstGeom prst="rect">
              <a:avLst/>
            </a:pr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85" name="Rectangle 327">
              <a:extLst>
                <a:ext uri="{FF2B5EF4-FFF2-40B4-BE49-F238E27FC236}">
                  <a16:creationId xmlns:a16="http://schemas.microsoft.com/office/drawing/2014/main" id="{3EAA73C5-B6EA-4ABA-837D-46356D08D4EF}"/>
                </a:ext>
              </a:extLst>
            </p:cNvPr>
            <p:cNvSpPr>
              <a:spLocks noChangeArrowheads="1"/>
            </p:cNvSpPr>
            <p:nvPr/>
          </p:nvSpPr>
          <p:spPr bwMode="auto">
            <a:xfrm>
              <a:off x="7212013" y="1728788"/>
              <a:ext cx="100013" cy="1111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86" name="Rectangle 328">
              <a:extLst>
                <a:ext uri="{FF2B5EF4-FFF2-40B4-BE49-F238E27FC236}">
                  <a16:creationId xmlns:a16="http://schemas.microsoft.com/office/drawing/2014/main" id="{3601B6FF-CBBA-43A5-8D34-9D8499E1DBF1}"/>
                </a:ext>
              </a:extLst>
            </p:cNvPr>
            <p:cNvSpPr>
              <a:spLocks noChangeArrowheads="1"/>
            </p:cNvSpPr>
            <p:nvPr/>
          </p:nvSpPr>
          <p:spPr bwMode="auto">
            <a:xfrm>
              <a:off x="7212013" y="1793875"/>
              <a:ext cx="150813" cy="158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87" name="Rectangle 329">
              <a:extLst>
                <a:ext uri="{FF2B5EF4-FFF2-40B4-BE49-F238E27FC236}">
                  <a16:creationId xmlns:a16="http://schemas.microsoft.com/office/drawing/2014/main" id="{2590E8D4-2FA6-469E-91F7-ED76740569A5}"/>
                </a:ext>
              </a:extLst>
            </p:cNvPr>
            <p:cNvSpPr>
              <a:spLocks noChangeArrowheads="1"/>
            </p:cNvSpPr>
            <p:nvPr/>
          </p:nvSpPr>
          <p:spPr bwMode="auto">
            <a:xfrm>
              <a:off x="7212013" y="1836738"/>
              <a:ext cx="249238" cy="17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88" name="Rectangle 330">
              <a:extLst>
                <a:ext uri="{FF2B5EF4-FFF2-40B4-BE49-F238E27FC236}">
                  <a16:creationId xmlns:a16="http://schemas.microsoft.com/office/drawing/2014/main" id="{118C0483-D411-4541-A711-C5034E03908D}"/>
                </a:ext>
              </a:extLst>
            </p:cNvPr>
            <p:cNvSpPr>
              <a:spLocks noChangeArrowheads="1"/>
            </p:cNvSpPr>
            <p:nvPr/>
          </p:nvSpPr>
          <p:spPr bwMode="auto">
            <a:xfrm>
              <a:off x="7212013" y="1876425"/>
              <a:ext cx="249238" cy="17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89" name="Rectangle 331">
              <a:extLst>
                <a:ext uri="{FF2B5EF4-FFF2-40B4-BE49-F238E27FC236}">
                  <a16:creationId xmlns:a16="http://schemas.microsoft.com/office/drawing/2014/main" id="{4745AEB3-F9A5-42C4-A399-6E09C58C5713}"/>
                </a:ext>
              </a:extLst>
            </p:cNvPr>
            <p:cNvSpPr>
              <a:spLocks noChangeArrowheads="1"/>
            </p:cNvSpPr>
            <p:nvPr/>
          </p:nvSpPr>
          <p:spPr bwMode="auto">
            <a:xfrm>
              <a:off x="7297738" y="2006600"/>
              <a:ext cx="95250" cy="17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90" name="Rectangle 332">
              <a:extLst>
                <a:ext uri="{FF2B5EF4-FFF2-40B4-BE49-F238E27FC236}">
                  <a16:creationId xmlns:a16="http://schemas.microsoft.com/office/drawing/2014/main" id="{1224A40A-E2DC-49CD-9FC2-EC7728095205}"/>
                </a:ext>
              </a:extLst>
            </p:cNvPr>
            <p:cNvSpPr>
              <a:spLocks noChangeArrowheads="1"/>
            </p:cNvSpPr>
            <p:nvPr/>
          </p:nvSpPr>
          <p:spPr bwMode="auto">
            <a:xfrm>
              <a:off x="7150100" y="2149475"/>
              <a:ext cx="79375" cy="285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91" name="Rectangle 325">
              <a:extLst>
                <a:ext uri="{FF2B5EF4-FFF2-40B4-BE49-F238E27FC236}">
                  <a16:creationId xmlns:a16="http://schemas.microsoft.com/office/drawing/2014/main" id="{E6059E11-1535-4DFA-896F-B9E28C738992}"/>
                </a:ext>
              </a:extLst>
            </p:cNvPr>
            <p:cNvSpPr>
              <a:spLocks noChangeArrowheads="1"/>
            </p:cNvSpPr>
            <p:nvPr/>
          </p:nvSpPr>
          <p:spPr bwMode="auto">
            <a:xfrm>
              <a:off x="7124700" y="2108200"/>
              <a:ext cx="139700" cy="147638"/>
            </a:xfrm>
            <a:prstGeom prst="rect">
              <a:avLst/>
            </a:pr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92" name="Rectangle 333">
              <a:extLst>
                <a:ext uri="{FF2B5EF4-FFF2-40B4-BE49-F238E27FC236}">
                  <a16:creationId xmlns:a16="http://schemas.microsoft.com/office/drawing/2014/main" id="{2A979027-0C38-4694-A398-FE5B0BF7A40F}"/>
                </a:ext>
              </a:extLst>
            </p:cNvPr>
            <p:cNvSpPr>
              <a:spLocks noChangeArrowheads="1"/>
            </p:cNvSpPr>
            <p:nvPr/>
          </p:nvSpPr>
          <p:spPr bwMode="auto">
            <a:xfrm>
              <a:off x="7170337" y="2181224"/>
              <a:ext cx="52388"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93" name="Rectangle 334">
              <a:extLst>
                <a:ext uri="{FF2B5EF4-FFF2-40B4-BE49-F238E27FC236}">
                  <a16:creationId xmlns:a16="http://schemas.microsoft.com/office/drawing/2014/main" id="{A61F224F-C58A-431E-9EBD-740E4B4D47AF}"/>
                </a:ext>
              </a:extLst>
            </p:cNvPr>
            <p:cNvSpPr>
              <a:spLocks noChangeArrowheads="1"/>
            </p:cNvSpPr>
            <p:nvPr/>
          </p:nvSpPr>
          <p:spPr bwMode="auto">
            <a:xfrm>
              <a:off x="7315200" y="2149475"/>
              <a:ext cx="77788" cy="285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94" name="Rectangle 335">
              <a:extLst>
                <a:ext uri="{FF2B5EF4-FFF2-40B4-BE49-F238E27FC236}">
                  <a16:creationId xmlns:a16="http://schemas.microsoft.com/office/drawing/2014/main" id="{4D8DD52E-C80C-4617-9700-31BE02F5733A}"/>
                </a:ext>
              </a:extLst>
            </p:cNvPr>
            <p:cNvSpPr>
              <a:spLocks noChangeArrowheads="1"/>
            </p:cNvSpPr>
            <p:nvPr/>
          </p:nvSpPr>
          <p:spPr bwMode="auto">
            <a:xfrm>
              <a:off x="7315200" y="2190750"/>
              <a:ext cx="52388"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95" name="Rectangle 336">
              <a:extLst>
                <a:ext uri="{FF2B5EF4-FFF2-40B4-BE49-F238E27FC236}">
                  <a16:creationId xmlns:a16="http://schemas.microsoft.com/office/drawing/2014/main" id="{04ED1A60-2A11-4903-AB40-E78C52C13FAE}"/>
                </a:ext>
              </a:extLst>
            </p:cNvPr>
            <p:cNvSpPr>
              <a:spLocks noChangeArrowheads="1"/>
            </p:cNvSpPr>
            <p:nvPr/>
          </p:nvSpPr>
          <p:spPr bwMode="auto">
            <a:xfrm>
              <a:off x="7456488" y="2149475"/>
              <a:ext cx="77788" cy="285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96" name="Rectangle 337">
              <a:extLst>
                <a:ext uri="{FF2B5EF4-FFF2-40B4-BE49-F238E27FC236}">
                  <a16:creationId xmlns:a16="http://schemas.microsoft.com/office/drawing/2014/main" id="{46B64539-5ACB-479D-B3D8-4A1D43CF4CF2}"/>
                </a:ext>
              </a:extLst>
            </p:cNvPr>
            <p:cNvSpPr>
              <a:spLocks noChangeArrowheads="1"/>
            </p:cNvSpPr>
            <p:nvPr/>
          </p:nvSpPr>
          <p:spPr bwMode="auto">
            <a:xfrm>
              <a:off x="7456488" y="2190750"/>
              <a:ext cx="52388"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sp>
        <p:nvSpPr>
          <p:cNvPr id="1597" name="Rectangle 49">
            <a:extLst>
              <a:ext uri="{FF2B5EF4-FFF2-40B4-BE49-F238E27FC236}">
                <a16:creationId xmlns:a16="http://schemas.microsoft.com/office/drawing/2014/main" id="{216DBE2E-D878-4AAD-A05B-AF87F20C208B}"/>
              </a:ext>
            </a:extLst>
          </p:cNvPr>
          <p:cNvSpPr>
            <a:spLocks noChangeArrowheads="1"/>
          </p:cNvSpPr>
          <p:nvPr/>
        </p:nvSpPr>
        <p:spPr bwMode="auto">
          <a:xfrm>
            <a:off x="4341518" y="4881713"/>
            <a:ext cx="1109663" cy="814388"/>
          </a:xfrm>
          <a:prstGeom prst="roundRect">
            <a:avLst>
              <a:gd name="adj" fmla="val 11427"/>
            </a:avLst>
          </a:prstGeom>
          <a:solidFill>
            <a:srgbClr val="54A6D8">
              <a:lumMod val="75000"/>
              <a:alpha val="30000"/>
            </a:srgbClr>
          </a:solidFill>
          <a:ln w="25400">
            <a:solidFill>
              <a:srgbClr val="54A6D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98" name="Rectangle 50">
            <a:extLst>
              <a:ext uri="{FF2B5EF4-FFF2-40B4-BE49-F238E27FC236}">
                <a16:creationId xmlns:a16="http://schemas.microsoft.com/office/drawing/2014/main" id="{6F456949-98A3-49E4-8F6B-9925B8A3ADE7}"/>
              </a:ext>
            </a:extLst>
          </p:cNvPr>
          <p:cNvSpPr>
            <a:spLocks noChangeArrowheads="1"/>
          </p:cNvSpPr>
          <p:nvPr/>
        </p:nvSpPr>
        <p:spPr bwMode="auto">
          <a:xfrm>
            <a:off x="5579768" y="4881713"/>
            <a:ext cx="1109663" cy="814388"/>
          </a:xfrm>
          <a:prstGeom prst="roundRect">
            <a:avLst>
              <a:gd name="adj" fmla="val 8433"/>
            </a:avLst>
          </a:prstGeom>
          <a:solidFill>
            <a:srgbClr val="54A6D8">
              <a:lumMod val="75000"/>
              <a:alpha val="30000"/>
            </a:srgbClr>
          </a:solidFill>
          <a:ln w="25400">
            <a:solidFill>
              <a:srgbClr val="54A6D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599" name="Rectangle 51">
            <a:extLst>
              <a:ext uri="{FF2B5EF4-FFF2-40B4-BE49-F238E27FC236}">
                <a16:creationId xmlns:a16="http://schemas.microsoft.com/office/drawing/2014/main" id="{0EF5226F-644B-4996-8CD9-C112B1603C30}"/>
              </a:ext>
            </a:extLst>
          </p:cNvPr>
          <p:cNvSpPr>
            <a:spLocks noChangeArrowheads="1"/>
          </p:cNvSpPr>
          <p:nvPr/>
        </p:nvSpPr>
        <p:spPr bwMode="auto">
          <a:xfrm>
            <a:off x="6827543" y="4881713"/>
            <a:ext cx="1108075" cy="814388"/>
          </a:xfrm>
          <a:prstGeom prst="roundRect">
            <a:avLst>
              <a:gd name="adj" fmla="val 9930"/>
            </a:avLst>
          </a:prstGeom>
          <a:solidFill>
            <a:srgbClr val="54A6D8">
              <a:lumMod val="75000"/>
              <a:alpha val="30000"/>
            </a:srgbClr>
          </a:solidFill>
          <a:ln w="25400">
            <a:solidFill>
              <a:srgbClr val="54A6D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nvGrpSpPr>
          <p:cNvPr id="1600" name="Group 1599">
            <a:extLst>
              <a:ext uri="{FF2B5EF4-FFF2-40B4-BE49-F238E27FC236}">
                <a16:creationId xmlns:a16="http://schemas.microsoft.com/office/drawing/2014/main" id="{649F0630-D691-424B-B00D-F9B1FD363016}"/>
              </a:ext>
            </a:extLst>
          </p:cNvPr>
          <p:cNvGrpSpPr/>
          <p:nvPr/>
        </p:nvGrpSpPr>
        <p:grpSpPr>
          <a:xfrm>
            <a:off x="4627267" y="5016650"/>
            <a:ext cx="525463" cy="538162"/>
            <a:chOff x="4572000" y="4859338"/>
            <a:chExt cx="525463" cy="538162"/>
          </a:xfrm>
        </p:grpSpPr>
        <p:sp>
          <p:nvSpPr>
            <p:cNvPr id="1601" name="Freeform 275">
              <a:extLst>
                <a:ext uri="{FF2B5EF4-FFF2-40B4-BE49-F238E27FC236}">
                  <a16:creationId xmlns:a16="http://schemas.microsoft.com/office/drawing/2014/main" id="{FACD4FC1-97CA-48D1-B5D4-8C64ACC9DE31}"/>
                </a:ext>
              </a:extLst>
            </p:cNvPr>
            <p:cNvSpPr>
              <a:spLocks/>
            </p:cNvSpPr>
            <p:nvPr/>
          </p:nvSpPr>
          <p:spPr bwMode="auto">
            <a:xfrm>
              <a:off x="4572000" y="4873625"/>
              <a:ext cx="523875" cy="522288"/>
            </a:xfrm>
            <a:custGeom>
              <a:avLst/>
              <a:gdLst>
                <a:gd name="T0" fmla="*/ 0 w 990"/>
                <a:gd name="T1" fmla="*/ 343 h 989"/>
                <a:gd name="T2" fmla="*/ 385 w 990"/>
                <a:gd name="T3" fmla="*/ 343 h 989"/>
                <a:gd name="T4" fmla="*/ 385 w 990"/>
                <a:gd name="T5" fmla="*/ 0 h 989"/>
                <a:gd name="T6" fmla="*/ 637 w 990"/>
                <a:gd name="T7" fmla="*/ 0 h 989"/>
                <a:gd name="T8" fmla="*/ 637 w 990"/>
                <a:gd name="T9" fmla="*/ 343 h 989"/>
                <a:gd name="T10" fmla="*/ 990 w 990"/>
                <a:gd name="T11" fmla="*/ 343 h 989"/>
                <a:gd name="T12" fmla="*/ 990 w 990"/>
                <a:gd name="T13" fmla="*/ 595 h 989"/>
                <a:gd name="T14" fmla="*/ 637 w 990"/>
                <a:gd name="T15" fmla="*/ 595 h 989"/>
                <a:gd name="T16" fmla="*/ 637 w 990"/>
                <a:gd name="T17" fmla="*/ 989 h 989"/>
                <a:gd name="T18" fmla="*/ 385 w 990"/>
                <a:gd name="T19" fmla="*/ 989 h 989"/>
                <a:gd name="T20" fmla="*/ 385 w 990"/>
                <a:gd name="T21" fmla="*/ 595 h 989"/>
                <a:gd name="T22" fmla="*/ 0 w 990"/>
                <a:gd name="T23" fmla="*/ 595 h 989"/>
                <a:gd name="T24" fmla="*/ 0 w 990"/>
                <a:gd name="T25" fmla="*/ 343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0" h="989">
                  <a:moveTo>
                    <a:pt x="0" y="343"/>
                  </a:moveTo>
                  <a:lnTo>
                    <a:pt x="385" y="343"/>
                  </a:lnTo>
                  <a:lnTo>
                    <a:pt x="385" y="0"/>
                  </a:lnTo>
                  <a:lnTo>
                    <a:pt x="637" y="0"/>
                  </a:lnTo>
                  <a:lnTo>
                    <a:pt x="637" y="343"/>
                  </a:lnTo>
                  <a:lnTo>
                    <a:pt x="990" y="343"/>
                  </a:lnTo>
                  <a:lnTo>
                    <a:pt x="990" y="595"/>
                  </a:lnTo>
                  <a:lnTo>
                    <a:pt x="637" y="595"/>
                  </a:lnTo>
                  <a:lnTo>
                    <a:pt x="637" y="989"/>
                  </a:lnTo>
                  <a:lnTo>
                    <a:pt x="385" y="989"/>
                  </a:lnTo>
                  <a:lnTo>
                    <a:pt x="385" y="595"/>
                  </a:lnTo>
                  <a:lnTo>
                    <a:pt x="0" y="595"/>
                  </a:lnTo>
                  <a:lnTo>
                    <a:pt x="0" y="343"/>
                  </a:lnTo>
                  <a:close/>
                </a:path>
              </a:pathLst>
            </a:cu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02" name="Rectangle 276">
              <a:extLst>
                <a:ext uri="{FF2B5EF4-FFF2-40B4-BE49-F238E27FC236}">
                  <a16:creationId xmlns:a16="http://schemas.microsoft.com/office/drawing/2014/main" id="{7B97E9CE-4C97-401D-A545-B6571826BDD1}"/>
                </a:ext>
              </a:extLst>
            </p:cNvPr>
            <p:cNvSpPr>
              <a:spLocks noChangeArrowheads="1"/>
            </p:cNvSpPr>
            <p:nvPr/>
          </p:nvSpPr>
          <p:spPr bwMode="auto">
            <a:xfrm>
              <a:off x="4572000" y="5121275"/>
              <a:ext cx="257175" cy="11113"/>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03" name="Rectangle 277">
              <a:extLst>
                <a:ext uri="{FF2B5EF4-FFF2-40B4-BE49-F238E27FC236}">
                  <a16:creationId xmlns:a16="http://schemas.microsoft.com/office/drawing/2014/main" id="{02F26E1F-7EEA-455F-8FD3-41D4AE7A44B6}"/>
                </a:ext>
              </a:extLst>
            </p:cNvPr>
            <p:cNvSpPr>
              <a:spLocks noChangeArrowheads="1"/>
            </p:cNvSpPr>
            <p:nvPr/>
          </p:nvSpPr>
          <p:spPr bwMode="auto">
            <a:xfrm>
              <a:off x="4843463" y="5121275"/>
              <a:ext cx="254000" cy="11113"/>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04" name="Rectangle 278">
              <a:extLst>
                <a:ext uri="{FF2B5EF4-FFF2-40B4-BE49-F238E27FC236}">
                  <a16:creationId xmlns:a16="http://schemas.microsoft.com/office/drawing/2014/main" id="{C106CA48-D9C9-499F-8410-BE501A5DFAAE}"/>
                </a:ext>
              </a:extLst>
            </p:cNvPr>
            <p:cNvSpPr>
              <a:spLocks noChangeArrowheads="1"/>
            </p:cNvSpPr>
            <p:nvPr/>
          </p:nvSpPr>
          <p:spPr bwMode="auto">
            <a:xfrm>
              <a:off x="4830763" y="5133975"/>
              <a:ext cx="11113" cy="263525"/>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05" name="Rectangle 279">
              <a:extLst>
                <a:ext uri="{FF2B5EF4-FFF2-40B4-BE49-F238E27FC236}">
                  <a16:creationId xmlns:a16="http://schemas.microsoft.com/office/drawing/2014/main" id="{832F3618-5D8A-414C-8842-F2617BB5447B}"/>
                </a:ext>
              </a:extLst>
            </p:cNvPr>
            <p:cNvSpPr>
              <a:spLocks noChangeArrowheads="1"/>
            </p:cNvSpPr>
            <p:nvPr/>
          </p:nvSpPr>
          <p:spPr bwMode="auto">
            <a:xfrm>
              <a:off x="4830763" y="4870450"/>
              <a:ext cx="11113" cy="249238"/>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06" name="Freeform 280">
              <a:extLst>
                <a:ext uri="{FF2B5EF4-FFF2-40B4-BE49-F238E27FC236}">
                  <a16:creationId xmlns:a16="http://schemas.microsoft.com/office/drawing/2014/main" id="{55CEECB0-897E-486B-B286-D14C77D16E49}"/>
                </a:ext>
              </a:extLst>
            </p:cNvPr>
            <p:cNvSpPr>
              <a:spLocks noEditPoints="1"/>
            </p:cNvSpPr>
            <p:nvPr/>
          </p:nvSpPr>
          <p:spPr bwMode="auto">
            <a:xfrm>
              <a:off x="4595813" y="4859338"/>
              <a:ext cx="168275" cy="182563"/>
            </a:xfrm>
            <a:custGeom>
              <a:avLst/>
              <a:gdLst>
                <a:gd name="T0" fmla="*/ 69 w 319"/>
                <a:gd name="T1" fmla="*/ 241 h 345"/>
                <a:gd name="T2" fmla="*/ 91 w 319"/>
                <a:gd name="T3" fmla="*/ 254 h 345"/>
                <a:gd name="T4" fmla="*/ 104 w 319"/>
                <a:gd name="T5" fmla="*/ 275 h 345"/>
                <a:gd name="T6" fmla="*/ 236 w 319"/>
                <a:gd name="T7" fmla="*/ 97 h 345"/>
                <a:gd name="T8" fmla="*/ 221 w 319"/>
                <a:gd name="T9" fmla="*/ 82 h 345"/>
                <a:gd name="T10" fmla="*/ 213 w 319"/>
                <a:gd name="T11" fmla="*/ 60 h 345"/>
                <a:gd name="T12" fmla="*/ 217 w 319"/>
                <a:gd name="T13" fmla="*/ 32 h 345"/>
                <a:gd name="T14" fmla="*/ 236 w 319"/>
                <a:gd name="T15" fmla="*/ 9 h 345"/>
                <a:gd name="T16" fmla="*/ 265 w 319"/>
                <a:gd name="T17" fmla="*/ 0 h 345"/>
                <a:gd name="T18" fmla="*/ 295 w 319"/>
                <a:gd name="T19" fmla="*/ 9 h 345"/>
                <a:gd name="T20" fmla="*/ 314 w 319"/>
                <a:gd name="T21" fmla="*/ 32 h 345"/>
                <a:gd name="T22" fmla="*/ 318 w 319"/>
                <a:gd name="T23" fmla="*/ 60 h 345"/>
                <a:gd name="T24" fmla="*/ 310 w 319"/>
                <a:gd name="T25" fmla="*/ 82 h 345"/>
                <a:gd name="T26" fmla="*/ 295 w 319"/>
                <a:gd name="T27" fmla="*/ 97 h 345"/>
                <a:gd name="T28" fmla="*/ 287 w 319"/>
                <a:gd name="T29" fmla="*/ 320 h 345"/>
                <a:gd name="T30" fmla="*/ 94 w 319"/>
                <a:gd name="T31" fmla="*/ 325 h 345"/>
                <a:gd name="T32" fmla="*/ 78 w 319"/>
                <a:gd name="T33" fmla="*/ 337 h 345"/>
                <a:gd name="T34" fmla="*/ 59 w 319"/>
                <a:gd name="T35" fmla="*/ 343 h 345"/>
                <a:gd name="T36" fmla="*/ 32 w 319"/>
                <a:gd name="T37" fmla="*/ 340 h 345"/>
                <a:gd name="T38" fmla="*/ 9 w 319"/>
                <a:gd name="T39" fmla="*/ 320 h 345"/>
                <a:gd name="T40" fmla="*/ 0 w 319"/>
                <a:gd name="T41" fmla="*/ 291 h 345"/>
                <a:gd name="T42" fmla="*/ 9 w 319"/>
                <a:gd name="T43" fmla="*/ 261 h 345"/>
                <a:gd name="T44" fmla="*/ 32 w 319"/>
                <a:gd name="T45" fmla="*/ 242 h 345"/>
                <a:gd name="T46" fmla="*/ 265 w 319"/>
                <a:gd name="T47" fmla="*/ 27 h 345"/>
                <a:gd name="T48" fmla="*/ 280 w 319"/>
                <a:gd name="T49" fmla="*/ 32 h 345"/>
                <a:gd name="T50" fmla="*/ 290 w 319"/>
                <a:gd name="T51" fmla="*/ 43 h 345"/>
                <a:gd name="T52" fmla="*/ 291 w 319"/>
                <a:gd name="T53" fmla="*/ 58 h 345"/>
                <a:gd name="T54" fmla="*/ 283 w 319"/>
                <a:gd name="T55" fmla="*/ 70 h 345"/>
                <a:gd name="T56" fmla="*/ 271 w 319"/>
                <a:gd name="T57" fmla="*/ 78 h 345"/>
                <a:gd name="T58" fmla="*/ 255 w 319"/>
                <a:gd name="T59" fmla="*/ 77 h 345"/>
                <a:gd name="T60" fmla="*/ 244 w 319"/>
                <a:gd name="T61" fmla="*/ 68 h 345"/>
                <a:gd name="T62" fmla="*/ 240 w 319"/>
                <a:gd name="T63" fmla="*/ 52 h 345"/>
                <a:gd name="T64" fmla="*/ 244 w 319"/>
                <a:gd name="T65" fmla="*/ 38 h 345"/>
                <a:gd name="T66" fmla="*/ 255 w 319"/>
                <a:gd name="T67" fmla="*/ 29 h 345"/>
                <a:gd name="T68" fmla="*/ 53 w 319"/>
                <a:gd name="T69" fmla="*/ 265 h 345"/>
                <a:gd name="T70" fmla="*/ 67 w 319"/>
                <a:gd name="T71" fmla="*/ 270 h 345"/>
                <a:gd name="T72" fmla="*/ 76 w 319"/>
                <a:gd name="T73" fmla="*/ 281 h 345"/>
                <a:gd name="T74" fmla="*/ 78 w 319"/>
                <a:gd name="T75" fmla="*/ 296 h 345"/>
                <a:gd name="T76" fmla="*/ 71 w 319"/>
                <a:gd name="T77" fmla="*/ 309 h 345"/>
                <a:gd name="T78" fmla="*/ 58 w 319"/>
                <a:gd name="T79" fmla="*/ 316 h 345"/>
                <a:gd name="T80" fmla="*/ 42 w 319"/>
                <a:gd name="T81" fmla="*/ 315 h 345"/>
                <a:gd name="T82" fmla="*/ 31 w 319"/>
                <a:gd name="T83" fmla="*/ 305 h 345"/>
                <a:gd name="T84" fmla="*/ 27 w 319"/>
                <a:gd name="T85" fmla="*/ 291 h 345"/>
                <a:gd name="T86" fmla="*/ 31 w 319"/>
                <a:gd name="T87" fmla="*/ 277 h 345"/>
                <a:gd name="T88" fmla="*/ 42 w 319"/>
                <a:gd name="T89" fmla="*/ 26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5">
                  <a:moveTo>
                    <a:pt x="53" y="238"/>
                  </a:moveTo>
                  <a:lnTo>
                    <a:pt x="62" y="238"/>
                  </a:lnTo>
                  <a:lnTo>
                    <a:pt x="69" y="241"/>
                  </a:lnTo>
                  <a:lnTo>
                    <a:pt x="77" y="243"/>
                  </a:lnTo>
                  <a:lnTo>
                    <a:pt x="85" y="249"/>
                  </a:lnTo>
                  <a:lnTo>
                    <a:pt x="91" y="254"/>
                  </a:lnTo>
                  <a:lnTo>
                    <a:pt x="96" y="260"/>
                  </a:lnTo>
                  <a:lnTo>
                    <a:pt x="100" y="268"/>
                  </a:lnTo>
                  <a:lnTo>
                    <a:pt x="104" y="275"/>
                  </a:lnTo>
                  <a:lnTo>
                    <a:pt x="244" y="275"/>
                  </a:lnTo>
                  <a:lnTo>
                    <a:pt x="244" y="101"/>
                  </a:lnTo>
                  <a:lnTo>
                    <a:pt x="236" y="97"/>
                  </a:lnTo>
                  <a:lnTo>
                    <a:pt x="231" y="93"/>
                  </a:lnTo>
                  <a:lnTo>
                    <a:pt x="226" y="87"/>
                  </a:lnTo>
                  <a:lnTo>
                    <a:pt x="221" y="82"/>
                  </a:lnTo>
                  <a:lnTo>
                    <a:pt x="217" y="76"/>
                  </a:lnTo>
                  <a:lnTo>
                    <a:pt x="214" y="68"/>
                  </a:lnTo>
                  <a:lnTo>
                    <a:pt x="213" y="60"/>
                  </a:lnTo>
                  <a:lnTo>
                    <a:pt x="213" y="52"/>
                  </a:lnTo>
                  <a:lnTo>
                    <a:pt x="213" y="42"/>
                  </a:lnTo>
                  <a:lnTo>
                    <a:pt x="217" y="32"/>
                  </a:lnTo>
                  <a:lnTo>
                    <a:pt x="222" y="23"/>
                  </a:lnTo>
                  <a:lnTo>
                    <a:pt x="228" y="15"/>
                  </a:lnTo>
                  <a:lnTo>
                    <a:pt x="236" y="9"/>
                  </a:lnTo>
                  <a:lnTo>
                    <a:pt x="245" y="4"/>
                  </a:lnTo>
                  <a:lnTo>
                    <a:pt x="255" y="1"/>
                  </a:lnTo>
                  <a:lnTo>
                    <a:pt x="265" y="0"/>
                  </a:lnTo>
                  <a:lnTo>
                    <a:pt x="276" y="1"/>
                  </a:lnTo>
                  <a:lnTo>
                    <a:pt x="286" y="4"/>
                  </a:lnTo>
                  <a:lnTo>
                    <a:pt x="295" y="9"/>
                  </a:lnTo>
                  <a:lnTo>
                    <a:pt x="303" y="15"/>
                  </a:lnTo>
                  <a:lnTo>
                    <a:pt x="309" y="23"/>
                  </a:lnTo>
                  <a:lnTo>
                    <a:pt x="314" y="32"/>
                  </a:lnTo>
                  <a:lnTo>
                    <a:pt x="318" y="42"/>
                  </a:lnTo>
                  <a:lnTo>
                    <a:pt x="319" y="52"/>
                  </a:lnTo>
                  <a:lnTo>
                    <a:pt x="318" y="60"/>
                  </a:lnTo>
                  <a:lnTo>
                    <a:pt x="317" y="68"/>
                  </a:lnTo>
                  <a:lnTo>
                    <a:pt x="314" y="76"/>
                  </a:lnTo>
                  <a:lnTo>
                    <a:pt x="310" y="82"/>
                  </a:lnTo>
                  <a:lnTo>
                    <a:pt x="305" y="87"/>
                  </a:lnTo>
                  <a:lnTo>
                    <a:pt x="300" y="93"/>
                  </a:lnTo>
                  <a:lnTo>
                    <a:pt x="295" y="97"/>
                  </a:lnTo>
                  <a:lnTo>
                    <a:pt x="288" y="101"/>
                  </a:lnTo>
                  <a:lnTo>
                    <a:pt x="288" y="320"/>
                  </a:lnTo>
                  <a:lnTo>
                    <a:pt x="287" y="320"/>
                  </a:lnTo>
                  <a:lnTo>
                    <a:pt x="287" y="320"/>
                  </a:lnTo>
                  <a:lnTo>
                    <a:pt x="98" y="320"/>
                  </a:lnTo>
                  <a:lnTo>
                    <a:pt x="94" y="325"/>
                  </a:lnTo>
                  <a:lnTo>
                    <a:pt x="89" y="331"/>
                  </a:lnTo>
                  <a:lnTo>
                    <a:pt x="83" y="334"/>
                  </a:lnTo>
                  <a:lnTo>
                    <a:pt x="78" y="337"/>
                  </a:lnTo>
                  <a:lnTo>
                    <a:pt x="72" y="341"/>
                  </a:lnTo>
                  <a:lnTo>
                    <a:pt x="66" y="342"/>
                  </a:lnTo>
                  <a:lnTo>
                    <a:pt x="59" y="343"/>
                  </a:lnTo>
                  <a:lnTo>
                    <a:pt x="53" y="345"/>
                  </a:lnTo>
                  <a:lnTo>
                    <a:pt x="42" y="343"/>
                  </a:lnTo>
                  <a:lnTo>
                    <a:pt x="32" y="340"/>
                  </a:lnTo>
                  <a:lnTo>
                    <a:pt x="23" y="334"/>
                  </a:lnTo>
                  <a:lnTo>
                    <a:pt x="16" y="328"/>
                  </a:lnTo>
                  <a:lnTo>
                    <a:pt x="9" y="320"/>
                  </a:lnTo>
                  <a:lnTo>
                    <a:pt x="4" y="311"/>
                  </a:lnTo>
                  <a:lnTo>
                    <a:pt x="0" y="301"/>
                  </a:lnTo>
                  <a:lnTo>
                    <a:pt x="0" y="291"/>
                  </a:lnTo>
                  <a:lnTo>
                    <a:pt x="0" y="281"/>
                  </a:lnTo>
                  <a:lnTo>
                    <a:pt x="4" y="270"/>
                  </a:lnTo>
                  <a:lnTo>
                    <a:pt x="9" y="261"/>
                  </a:lnTo>
                  <a:lnTo>
                    <a:pt x="16" y="254"/>
                  </a:lnTo>
                  <a:lnTo>
                    <a:pt x="23" y="247"/>
                  </a:lnTo>
                  <a:lnTo>
                    <a:pt x="32" y="242"/>
                  </a:lnTo>
                  <a:lnTo>
                    <a:pt x="42" y="240"/>
                  </a:lnTo>
                  <a:lnTo>
                    <a:pt x="53" y="238"/>
                  </a:lnTo>
                  <a:close/>
                  <a:moveTo>
                    <a:pt x="265" y="27"/>
                  </a:moveTo>
                  <a:lnTo>
                    <a:pt x="271" y="28"/>
                  </a:lnTo>
                  <a:lnTo>
                    <a:pt x="276" y="29"/>
                  </a:lnTo>
                  <a:lnTo>
                    <a:pt x="280" y="32"/>
                  </a:lnTo>
                  <a:lnTo>
                    <a:pt x="283" y="34"/>
                  </a:lnTo>
                  <a:lnTo>
                    <a:pt x="287" y="38"/>
                  </a:lnTo>
                  <a:lnTo>
                    <a:pt x="290" y="43"/>
                  </a:lnTo>
                  <a:lnTo>
                    <a:pt x="291" y="47"/>
                  </a:lnTo>
                  <a:lnTo>
                    <a:pt x="291" y="52"/>
                  </a:lnTo>
                  <a:lnTo>
                    <a:pt x="291" y="58"/>
                  </a:lnTo>
                  <a:lnTo>
                    <a:pt x="290" y="63"/>
                  </a:lnTo>
                  <a:lnTo>
                    <a:pt x="287" y="68"/>
                  </a:lnTo>
                  <a:lnTo>
                    <a:pt x="283" y="70"/>
                  </a:lnTo>
                  <a:lnTo>
                    <a:pt x="280" y="74"/>
                  </a:lnTo>
                  <a:lnTo>
                    <a:pt x="276" y="77"/>
                  </a:lnTo>
                  <a:lnTo>
                    <a:pt x="271" y="78"/>
                  </a:lnTo>
                  <a:lnTo>
                    <a:pt x="265" y="78"/>
                  </a:lnTo>
                  <a:lnTo>
                    <a:pt x="260" y="78"/>
                  </a:lnTo>
                  <a:lnTo>
                    <a:pt x="255" y="77"/>
                  </a:lnTo>
                  <a:lnTo>
                    <a:pt x="251" y="74"/>
                  </a:lnTo>
                  <a:lnTo>
                    <a:pt x="247" y="70"/>
                  </a:lnTo>
                  <a:lnTo>
                    <a:pt x="244" y="68"/>
                  </a:lnTo>
                  <a:lnTo>
                    <a:pt x="242" y="63"/>
                  </a:lnTo>
                  <a:lnTo>
                    <a:pt x="240" y="58"/>
                  </a:lnTo>
                  <a:lnTo>
                    <a:pt x="240" y="52"/>
                  </a:lnTo>
                  <a:lnTo>
                    <a:pt x="240" y="47"/>
                  </a:lnTo>
                  <a:lnTo>
                    <a:pt x="242" y="43"/>
                  </a:lnTo>
                  <a:lnTo>
                    <a:pt x="244" y="38"/>
                  </a:lnTo>
                  <a:lnTo>
                    <a:pt x="247" y="34"/>
                  </a:lnTo>
                  <a:lnTo>
                    <a:pt x="251" y="32"/>
                  </a:lnTo>
                  <a:lnTo>
                    <a:pt x="255" y="29"/>
                  </a:lnTo>
                  <a:lnTo>
                    <a:pt x="260" y="28"/>
                  </a:lnTo>
                  <a:lnTo>
                    <a:pt x="265" y="27"/>
                  </a:lnTo>
                  <a:close/>
                  <a:moveTo>
                    <a:pt x="53" y="265"/>
                  </a:moveTo>
                  <a:lnTo>
                    <a:pt x="58" y="266"/>
                  </a:lnTo>
                  <a:lnTo>
                    <a:pt x="63" y="268"/>
                  </a:lnTo>
                  <a:lnTo>
                    <a:pt x="67" y="270"/>
                  </a:lnTo>
                  <a:lnTo>
                    <a:pt x="71" y="273"/>
                  </a:lnTo>
                  <a:lnTo>
                    <a:pt x="74" y="277"/>
                  </a:lnTo>
                  <a:lnTo>
                    <a:pt x="76" y="281"/>
                  </a:lnTo>
                  <a:lnTo>
                    <a:pt x="78" y="286"/>
                  </a:lnTo>
                  <a:lnTo>
                    <a:pt x="78" y="291"/>
                  </a:lnTo>
                  <a:lnTo>
                    <a:pt x="78" y="296"/>
                  </a:lnTo>
                  <a:lnTo>
                    <a:pt x="76" y="301"/>
                  </a:lnTo>
                  <a:lnTo>
                    <a:pt x="74" y="305"/>
                  </a:lnTo>
                  <a:lnTo>
                    <a:pt x="71" y="309"/>
                  </a:lnTo>
                  <a:lnTo>
                    <a:pt x="67" y="313"/>
                  </a:lnTo>
                  <a:lnTo>
                    <a:pt x="63" y="315"/>
                  </a:lnTo>
                  <a:lnTo>
                    <a:pt x="58" y="316"/>
                  </a:lnTo>
                  <a:lnTo>
                    <a:pt x="53" y="316"/>
                  </a:lnTo>
                  <a:lnTo>
                    <a:pt x="48" y="316"/>
                  </a:lnTo>
                  <a:lnTo>
                    <a:pt x="42" y="315"/>
                  </a:lnTo>
                  <a:lnTo>
                    <a:pt x="39" y="313"/>
                  </a:lnTo>
                  <a:lnTo>
                    <a:pt x="35" y="309"/>
                  </a:lnTo>
                  <a:lnTo>
                    <a:pt x="31" y="305"/>
                  </a:lnTo>
                  <a:lnTo>
                    <a:pt x="30" y="301"/>
                  </a:lnTo>
                  <a:lnTo>
                    <a:pt x="27" y="296"/>
                  </a:lnTo>
                  <a:lnTo>
                    <a:pt x="27" y="291"/>
                  </a:lnTo>
                  <a:lnTo>
                    <a:pt x="27" y="286"/>
                  </a:lnTo>
                  <a:lnTo>
                    <a:pt x="30" y="281"/>
                  </a:lnTo>
                  <a:lnTo>
                    <a:pt x="31" y="277"/>
                  </a:lnTo>
                  <a:lnTo>
                    <a:pt x="35" y="273"/>
                  </a:lnTo>
                  <a:lnTo>
                    <a:pt x="39" y="270"/>
                  </a:lnTo>
                  <a:lnTo>
                    <a:pt x="42" y="268"/>
                  </a:lnTo>
                  <a:lnTo>
                    <a:pt x="48" y="266"/>
                  </a:lnTo>
                  <a:lnTo>
                    <a:pt x="53" y="265"/>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07" name="Freeform 281">
              <a:extLst>
                <a:ext uri="{FF2B5EF4-FFF2-40B4-BE49-F238E27FC236}">
                  <a16:creationId xmlns:a16="http://schemas.microsoft.com/office/drawing/2014/main" id="{DE728426-A4A7-4390-9627-CEDACCC41564}"/>
                </a:ext>
              </a:extLst>
            </p:cNvPr>
            <p:cNvSpPr>
              <a:spLocks noEditPoints="1"/>
            </p:cNvSpPr>
            <p:nvPr/>
          </p:nvSpPr>
          <p:spPr bwMode="auto">
            <a:xfrm>
              <a:off x="4916488" y="4859338"/>
              <a:ext cx="168275" cy="182563"/>
            </a:xfrm>
            <a:custGeom>
              <a:avLst/>
              <a:gdLst>
                <a:gd name="T0" fmla="*/ 249 w 319"/>
                <a:gd name="T1" fmla="*/ 241 h 345"/>
                <a:gd name="T2" fmla="*/ 228 w 319"/>
                <a:gd name="T3" fmla="*/ 254 h 345"/>
                <a:gd name="T4" fmla="*/ 215 w 319"/>
                <a:gd name="T5" fmla="*/ 275 h 345"/>
                <a:gd name="T6" fmla="*/ 82 w 319"/>
                <a:gd name="T7" fmla="*/ 97 h 345"/>
                <a:gd name="T8" fmla="*/ 97 w 319"/>
                <a:gd name="T9" fmla="*/ 82 h 345"/>
                <a:gd name="T10" fmla="*/ 106 w 319"/>
                <a:gd name="T11" fmla="*/ 60 h 345"/>
                <a:gd name="T12" fmla="*/ 102 w 319"/>
                <a:gd name="T13" fmla="*/ 32 h 345"/>
                <a:gd name="T14" fmla="*/ 83 w 319"/>
                <a:gd name="T15" fmla="*/ 9 h 345"/>
                <a:gd name="T16" fmla="*/ 54 w 319"/>
                <a:gd name="T17" fmla="*/ 0 h 345"/>
                <a:gd name="T18" fmla="*/ 23 w 319"/>
                <a:gd name="T19" fmla="*/ 9 h 345"/>
                <a:gd name="T20" fmla="*/ 4 w 319"/>
                <a:gd name="T21" fmla="*/ 32 h 345"/>
                <a:gd name="T22" fmla="*/ 1 w 319"/>
                <a:gd name="T23" fmla="*/ 60 h 345"/>
                <a:gd name="T24" fmla="*/ 9 w 319"/>
                <a:gd name="T25" fmla="*/ 82 h 345"/>
                <a:gd name="T26" fmla="*/ 24 w 319"/>
                <a:gd name="T27" fmla="*/ 97 h 345"/>
                <a:gd name="T28" fmla="*/ 31 w 319"/>
                <a:gd name="T29" fmla="*/ 320 h 345"/>
                <a:gd name="T30" fmla="*/ 225 w 319"/>
                <a:gd name="T31" fmla="*/ 325 h 345"/>
                <a:gd name="T32" fmla="*/ 241 w 319"/>
                <a:gd name="T33" fmla="*/ 337 h 345"/>
                <a:gd name="T34" fmla="*/ 259 w 319"/>
                <a:gd name="T35" fmla="*/ 343 h 345"/>
                <a:gd name="T36" fmla="*/ 287 w 319"/>
                <a:gd name="T37" fmla="*/ 340 h 345"/>
                <a:gd name="T38" fmla="*/ 310 w 319"/>
                <a:gd name="T39" fmla="*/ 320 h 345"/>
                <a:gd name="T40" fmla="*/ 319 w 319"/>
                <a:gd name="T41" fmla="*/ 291 h 345"/>
                <a:gd name="T42" fmla="*/ 310 w 319"/>
                <a:gd name="T43" fmla="*/ 261 h 345"/>
                <a:gd name="T44" fmla="*/ 287 w 319"/>
                <a:gd name="T45" fmla="*/ 242 h 345"/>
                <a:gd name="T46" fmla="*/ 54 w 319"/>
                <a:gd name="T47" fmla="*/ 27 h 345"/>
                <a:gd name="T48" fmla="*/ 38 w 319"/>
                <a:gd name="T49" fmla="*/ 32 h 345"/>
                <a:gd name="T50" fmla="*/ 29 w 319"/>
                <a:gd name="T51" fmla="*/ 43 h 345"/>
                <a:gd name="T52" fmla="*/ 28 w 319"/>
                <a:gd name="T53" fmla="*/ 58 h 345"/>
                <a:gd name="T54" fmla="*/ 35 w 319"/>
                <a:gd name="T55" fmla="*/ 70 h 345"/>
                <a:gd name="T56" fmla="*/ 49 w 319"/>
                <a:gd name="T57" fmla="*/ 78 h 345"/>
                <a:gd name="T58" fmla="*/ 63 w 319"/>
                <a:gd name="T59" fmla="*/ 77 h 345"/>
                <a:gd name="T60" fmla="*/ 74 w 319"/>
                <a:gd name="T61" fmla="*/ 68 h 345"/>
                <a:gd name="T62" fmla="*/ 79 w 319"/>
                <a:gd name="T63" fmla="*/ 52 h 345"/>
                <a:gd name="T64" fmla="*/ 74 w 319"/>
                <a:gd name="T65" fmla="*/ 38 h 345"/>
                <a:gd name="T66" fmla="*/ 63 w 319"/>
                <a:gd name="T67" fmla="*/ 29 h 345"/>
                <a:gd name="T68" fmla="*/ 266 w 319"/>
                <a:gd name="T69" fmla="*/ 265 h 345"/>
                <a:gd name="T70" fmla="*/ 252 w 319"/>
                <a:gd name="T71" fmla="*/ 270 h 345"/>
                <a:gd name="T72" fmla="*/ 242 w 319"/>
                <a:gd name="T73" fmla="*/ 281 h 345"/>
                <a:gd name="T74" fmla="*/ 241 w 319"/>
                <a:gd name="T75" fmla="*/ 296 h 345"/>
                <a:gd name="T76" fmla="*/ 249 w 319"/>
                <a:gd name="T77" fmla="*/ 309 h 345"/>
                <a:gd name="T78" fmla="*/ 261 w 319"/>
                <a:gd name="T79" fmla="*/ 316 h 345"/>
                <a:gd name="T80" fmla="*/ 277 w 319"/>
                <a:gd name="T81" fmla="*/ 315 h 345"/>
                <a:gd name="T82" fmla="*/ 287 w 319"/>
                <a:gd name="T83" fmla="*/ 305 h 345"/>
                <a:gd name="T84" fmla="*/ 292 w 319"/>
                <a:gd name="T85" fmla="*/ 291 h 345"/>
                <a:gd name="T86" fmla="*/ 287 w 319"/>
                <a:gd name="T87" fmla="*/ 277 h 345"/>
                <a:gd name="T88" fmla="*/ 277 w 319"/>
                <a:gd name="T89" fmla="*/ 26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5">
                  <a:moveTo>
                    <a:pt x="266" y="238"/>
                  </a:moveTo>
                  <a:lnTo>
                    <a:pt x="258" y="238"/>
                  </a:lnTo>
                  <a:lnTo>
                    <a:pt x="249" y="241"/>
                  </a:lnTo>
                  <a:lnTo>
                    <a:pt x="241" y="243"/>
                  </a:lnTo>
                  <a:lnTo>
                    <a:pt x="234" y="249"/>
                  </a:lnTo>
                  <a:lnTo>
                    <a:pt x="228" y="254"/>
                  </a:lnTo>
                  <a:lnTo>
                    <a:pt x="223" y="260"/>
                  </a:lnTo>
                  <a:lnTo>
                    <a:pt x="219" y="268"/>
                  </a:lnTo>
                  <a:lnTo>
                    <a:pt x="215" y="275"/>
                  </a:lnTo>
                  <a:lnTo>
                    <a:pt x="76" y="275"/>
                  </a:lnTo>
                  <a:lnTo>
                    <a:pt x="76" y="101"/>
                  </a:lnTo>
                  <a:lnTo>
                    <a:pt x="82" y="97"/>
                  </a:lnTo>
                  <a:lnTo>
                    <a:pt x="88" y="93"/>
                  </a:lnTo>
                  <a:lnTo>
                    <a:pt x="94" y="87"/>
                  </a:lnTo>
                  <a:lnTo>
                    <a:pt x="97" y="82"/>
                  </a:lnTo>
                  <a:lnTo>
                    <a:pt x="101" y="76"/>
                  </a:lnTo>
                  <a:lnTo>
                    <a:pt x="104" y="68"/>
                  </a:lnTo>
                  <a:lnTo>
                    <a:pt x="106" y="60"/>
                  </a:lnTo>
                  <a:lnTo>
                    <a:pt x="106" y="52"/>
                  </a:lnTo>
                  <a:lnTo>
                    <a:pt x="105" y="42"/>
                  </a:lnTo>
                  <a:lnTo>
                    <a:pt x="102" y="32"/>
                  </a:lnTo>
                  <a:lnTo>
                    <a:pt x="97" y="23"/>
                  </a:lnTo>
                  <a:lnTo>
                    <a:pt x="91" y="15"/>
                  </a:lnTo>
                  <a:lnTo>
                    <a:pt x="83" y="9"/>
                  </a:lnTo>
                  <a:lnTo>
                    <a:pt x="74" y="4"/>
                  </a:lnTo>
                  <a:lnTo>
                    <a:pt x="64" y="1"/>
                  </a:lnTo>
                  <a:lnTo>
                    <a:pt x="54" y="0"/>
                  </a:lnTo>
                  <a:lnTo>
                    <a:pt x="42" y="1"/>
                  </a:lnTo>
                  <a:lnTo>
                    <a:pt x="33" y="4"/>
                  </a:lnTo>
                  <a:lnTo>
                    <a:pt x="23" y="9"/>
                  </a:lnTo>
                  <a:lnTo>
                    <a:pt x="15" y="15"/>
                  </a:lnTo>
                  <a:lnTo>
                    <a:pt x="9" y="23"/>
                  </a:lnTo>
                  <a:lnTo>
                    <a:pt x="4" y="32"/>
                  </a:lnTo>
                  <a:lnTo>
                    <a:pt x="1" y="42"/>
                  </a:lnTo>
                  <a:lnTo>
                    <a:pt x="0" y="52"/>
                  </a:lnTo>
                  <a:lnTo>
                    <a:pt x="1" y="60"/>
                  </a:lnTo>
                  <a:lnTo>
                    <a:pt x="3" y="68"/>
                  </a:lnTo>
                  <a:lnTo>
                    <a:pt x="5" y="76"/>
                  </a:lnTo>
                  <a:lnTo>
                    <a:pt x="9" y="82"/>
                  </a:lnTo>
                  <a:lnTo>
                    <a:pt x="13" y="87"/>
                  </a:lnTo>
                  <a:lnTo>
                    <a:pt x="18" y="93"/>
                  </a:lnTo>
                  <a:lnTo>
                    <a:pt x="24" y="97"/>
                  </a:lnTo>
                  <a:lnTo>
                    <a:pt x="31" y="101"/>
                  </a:lnTo>
                  <a:lnTo>
                    <a:pt x="31" y="320"/>
                  </a:lnTo>
                  <a:lnTo>
                    <a:pt x="31" y="320"/>
                  </a:lnTo>
                  <a:lnTo>
                    <a:pt x="31" y="320"/>
                  </a:lnTo>
                  <a:lnTo>
                    <a:pt x="222" y="320"/>
                  </a:lnTo>
                  <a:lnTo>
                    <a:pt x="225" y="325"/>
                  </a:lnTo>
                  <a:lnTo>
                    <a:pt x="231" y="331"/>
                  </a:lnTo>
                  <a:lnTo>
                    <a:pt x="236" y="334"/>
                  </a:lnTo>
                  <a:lnTo>
                    <a:pt x="241" y="337"/>
                  </a:lnTo>
                  <a:lnTo>
                    <a:pt x="246" y="341"/>
                  </a:lnTo>
                  <a:lnTo>
                    <a:pt x="252" y="342"/>
                  </a:lnTo>
                  <a:lnTo>
                    <a:pt x="259" y="343"/>
                  </a:lnTo>
                  <a:lnTo>
                    <a:pt x="266" y="345"/>
                  </a:lnTo>
                  <a:lnTo>
                    <a:pt x="277" y="343"/>
                  </a:lnTo>
                  <a:lnTo>
                    <a:pt x="287" y="340"/>
                  </a:lnTo>
                  <a:lnTo>
                    <a:pt x="296" y="334"/>
                  </a:lnTo>
                  <a:lnTo>
                    <a:pt x="304" y="328"/>
                  </a:lnTo>
                  <a:lnTo>
                    <a:pt x="310" y="320"/>
                  </a:lnTo>
                  <a:lnTo>
                    <a:pt x="315" y="311"/>
                  </a:lnTo>
                  <a:lnTo>
                    <a:pt x="318" y="301"/>
                  </a:lnTo>
                  <a:lnTo>
                    <a:pt x="319" y="291"/>
                  </a:lnTo>
                  <a:lnTo>
                    <a:pt x="318" y="281"/>
                  </a:lnTo>
                  <a:lnTo>
                    <a:pt x="315" y="270"/>
                  </a:lnTo>
                  <a:lnTo>
                    <a:pt x="310" y="261"/>
                  </a:lnTo>
                  <a:lnTo>
                    <a:pt x="304" y="254"/>
                  </a:lnTo>
                  <a:lnTo>
                    <a:pt x="296" y="247"/>
                  </a:lnTo>
                  <a:lnTo>
                    <a:pt x="287" y="242"/>
                  </a:lnTo>
                  <a:lnTo>
                    <a:pt x="277" y="240"/>
                  </a:lnTo>
                  <a:lnTo>
                    <a:pt x="266" y="238"/>
                  </a:lnTo>
                  <a:close/>
                  <a:moveTo>
                    <a:pt x="54" y="27"/>
                  </a:moveTo>
                  <a:lnTo>
                    <a:pt x="49" y="28"/>
                  </a:lnTo>
                  <a:lnTo>
                    <a:pt x="44" y="29"/>
                  </a:lnTo>
                  <a:lnTo>
                    <a:pt x="38" y="32"/>
                  </a:lnTo>
                  <a:lnTo>
                    <a:pt x="35" y="34"/>
                  </a:lnTo>
                  <a:lnTo>
                    <a:pt x="32" y="38"/>
                  </a:lnTo>
                  <a:lnTo>
                    <a:pt x="29" y="43"/>
                  </a:lnTo>
                  <a:lnTo>
                    <a:pt x="28" y="47"/>
                  </a:lnTo>
                  <a:lnTo>
                    <a:pt x="28" y="52"/>
                  </a:lnTo>
                  <a:lnTo>
                    <a:pt x="28" y="58"/>
                  </a:lnTo>
                  <a:lnTo>
                    <a:pt x="29" y="63"/>
                  </a:lnTo>
                  <a:lnTo>
                    <a:pt x="32" y="68"/>
                  </a:lnTo>
                  <a:lnTo>
                    <a:pt x="35" y="70"/>
                  </a:lnTo>
                  <a:lnTo>
                    <a:pt x="38" y="74"/>
                  </a:lnTo>
                  <a:lnTo>
                    <a:pt x="44" y="77"/>
                  </a:lnTo>
                  <a:lnTo>
                    <a:pt x="49" y="78"/>
                  </a:lnTo>
                  <a:lnTo>
                    <a:pt x="54" y="78"/>
                  </a:lnTo>
                  <a:lnTo>
                    <a:pt x="59" y="78"/>
                  </a:lnTo>
                  <a:lnTo>
                    <a:pt x="63" y="77"/>
                  </a:lnTo>
                  <a:lnTo>
                    <a:pt x="68" y="74"/>
                  </a:lnTo>
                  <a:lnTo>
                    <a:pt x="72" y="70"/>
                  </a:lnTo>
                  <a:lnTo>
                    <a:pt x="74" y="68"/>
                  </a:lnTo>
                  <a:lnTo>
                    <a:pt x="77" y="63"/>
                  </a:lnTo>
                  <a:lnTo>
                    <a:pt x="78" y="58"/>
                  </a:lnTo>
                  <a:lnTo>
                    <a:pt x="79" y="52"/>
                  </a:lnTo>
                  <a:lnTo>
                    <a:pt x="78" y="47"/>
                  </a:lnTo>
                  <a:lnTo>
                    <a:pt x="77" y="43"/>
                  </a:lnTo>
                  <a:lnTo>
                    <a:pt x="74" y="38"/>
                  </a:lnTo>
                  <a:lnTo>
                    <a:pt x="72" y="34"/>
                  </a:lnTo>
                  <a:lnTo>
                    <a:pt x="68" y="32"/>
                  </a:lnTo>
                  <a:lnTo>
                    <a:pt x="63" y="29"/>
                  </a:lnTo>
                  <a:lnTo>
                    <a:pt x="59" y="28"/>
                  </a:lnTo>
                  <a:lnTo>
                    <a:pt x="54" y="27"/>
                  </a:lnTo>
                  <a:close/>
                  <a:moveTo>
                    <a:pt x="266" y="265"/>
                  </a:moveTo>
                  <a:lnTo>
                    <a:pt x="261" y="266"/>
                  </a:lnTo>
                  <a:lnTo>
                    <a:pt x="256" y="268"/>
                  </a:lnTo>
                  <a:lnTo>
                    <a:pt x="252" y="270"/>
                  </a:lnTo>
                  <a:lnTo>
                    <a:pt x="249" y="273"/>
                  </a:lnTo>
                  <a:lnTo>
                    <a:pt x="245" y="277"/>
                  </a:lnTo>
                  <a:lnTo>
                    <a:pt x="242" y="281"/>
                  </a:lnTo>
                  <a:lnTo>
                    <a:pt x="241" y="286"/>
                  </a:lnTo>
                  <a:lnTo>
                    <a:pt x="241" y="291"/>
                  </a:lnTo>
                  <a:lnTo>
                    <a:pt x="241" y="296"/>
                  </a:lnTo>
                  <a:lnTo>
                    <a:pt x="242" y="301"/>
                  </a:lnTo>
                  <a:lnTo>
                    <a:pt x="245" y="305"/>
                  </a:lnTo>
                  <a:lnTo>
                    <a:pt x="249" y="309"/>
                  </a:lnTo>
                  <a:lnTo>
                    <a:pt x="252" y="313"/>
                  </a:lnTo>
                  <a:lnTo>
                    <a:pt x="256" y="315"/>
                  </a:lnTo>
                  <a:lnTo>
                    <a:pt x="261" y="316"/>
                  </a:lnTo>
                  <a:lnTo>
                    <a:pt x="266" y="316"/>
                  </a:lnTo>
                  <a:lnTo>
                    <a:pt x="272" y="316"/>
                  </a:lnTo>
                  <a:lnTo>
                    <a:pt x="277" y="315"/>
                  </a:lnTo>
                  <a:lnTo>
                    <a:pt x="281" y="313"/>
                  </a:lnTo>
                  <a:lnTo>
                    <a:pt x="284" y="309"/>
                  </a:lnTo>
                  <a:lnTo>
                    <a:pt x="287" y="305"/>
                  </a:lnTo>
                  <a:lnTo>
                    <a:pt x="290" y="301"/>
                  </a:lnTo>
                  <a:lnTo>
                    <a:pt x="291" y="296"/>
                  </a:lnTo>
                  <a:lnTo>
                    <a:pt x="292" y="291"/>
                  </a:lnTo>
                  <a:lnTo>
                    <a:pt x="291" y="286"/>
                  </a:lnTo>
                  <a:lnTo>
                    <a:pt x="290" y="281"/>
                  </a:lnTo>
                  <a:lnTo>
                    <a:pt x="287" y="277"/>
                  </a:lnTo>
                  <a:lnTo>
                    <a:pt x="284" y="273"/>
                  </a:lnTo>
                  <a:lnTo>
                    <a:pt x="281" y="270"/>
                  </a:lnTo>
                  <a:lnTo>
                    <a:pt x="277" y="268"/>
                  </a:lnTo>
                  <a:lnTo>
                    <a:pt x="272" y="266"/>
                  </a:lnTo>
                  <a:lnTo>
                    <a:pt x="266" y="265"/>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08" name="Freeform 282">
              <a:extLst>
                <a:ext uri="{FF2B5EF4-FFF2-40B4-BE49-F238E27FC236}">
                  <a16:creationId xmlns:a16="http://schemas.microsoft.com/office/drawing/2014/main" id="{2AD6F3A4-73D7-432F-A08E-FDB9646D8A9D}"/>
                </a:ext>
              </a:extLst>
            </p:cNvPr>
            <p:cNvSpPr>
              <a:spLocks noEditPoints="1"/>
            </p:cNvSpPr>
            <p:nvPr/>
          </p:nvSpPr>
          <p:spPr bwMode="auto">
            <a:xfrm>
              <a:off x="4595813" y="5199063"/>
              <a:ext cx="168275" cy="182563"/>
            </a:xfrm>
            <a:custGeom>
              <a:avLst/>
              <a:gdLst>
                <a:gd name="T0" fmla="*/ 69 w 319"/>
                <a:gd name="T1" fmla="*/ 103 h 344"/>
                <a:gd name="T2" fmla="*/ 91 w 319"/>
                <a:gd name="T3" fmla="*/ 90 h 344"/>
                <a:gd name="T4" fmla="*/ 104 w 319"/>
                <a:gd name="T5" fmla="*/ 68 h 344"/>
                <a:gd name="T6" fmla="*/ 236 w 319"/>
                <a:gd name="T7" fmla="*/ 246 h 344"/>
                <a:gd name="T8" fmla="*/ 221 w 319"/>
                <a:gd name="T9" fmla="*/ 262 h 344"/>
                <a:gd name="T10" fmla="*/ 213 w 319"/>
                <a:gd name="T11" fmla="*/ 284 h 344"/>
                <a:gd name="T12" fmla="*/ 217 w 319"/>
                <a:gd name="T13" fmla="*/ 312 h 344"/>
                <a:gd name="T14" fmla="*/ 236 w 319"/>
                <a:gd name="T15" fmla="*/ 335 h 344"/>
                <a:gd name="T16" fmla="*/ 265 w 319"/>
                <a:gd name="T17" fmla="*/ 344 h 344"/>
                <a:gd name="T18" fmla="*/ 295 w 319"/>
                <a:gd name="T19" fmla="*/ 335 h 344"/>
                <a:gd name="T20" fmla="*/ 314 w 319"/>
                <a:gd name="T21" fmla="*/ 312 h 344"/>
                <a:gd name="T22" fmla="*/ 318 w 319"/>
                <a:gd name="T23" fmla="*/ 284 h 344"/>
                <a:gd name="T24" fmla="*/ 310 w 319"/>
                <a:gd name="T25" fmla="*/ 262 h 344"/>
                <a:gd name="T26" fmla="*/ 295 w 319"/>
                <a:gd name="T27" fmla="*/ 246 h 344"/>
                <a:gd name="T28" fmla="*/ 287 w 319"/>
                <a:gd name="T29" fmla="*/ 25 h 344"/>
                <a:gd name="T30" fmla="*/ 94 w 319"/>
                <a:gd name="T31" fmla="*/ 18 h 344"/>
                <a:gd name="T32" fmla="*/ 78 w 319"/>
                <a:gd name="T33" fmla="*/ 7 h 344"/>
                <a:gd name="T34" fmla="*/ 59 w 319"/>
                <a:gd name="T35" fmla="*/ 0 h 344"/>
                <a:gd name="T36" fmla="*/ 32 w 319"/>
                <a:gd name="T37" fmla="*/ 4 h 344"/>
                <a:gd name="T38" fmla="*/ 9 w 319"/>
                <a:gd name="T39" fmla="*/ 23 h 344"/>
                <a:gd name="T40" fmla="*/ 0 w 319"/>
                <a:gd name="T41" fmla="*/ 53 h 344"/>
                <a:gd name="T42" fmla="*/ 9 w 319"/>
                <a:gd name="T43" fmla="*/ 82 h 344"/>
                <a:gd name="T44" fmla="*/ 32 w 319"/>
                <a:gd name="T45" fmla="*/ 102 h 344"/>
                <a:gd name="T46" fmla="*/ 265 w 319"/>
                <a:gd name="T47" fmla="*/ 317 h 344"/>
                <a:gd name="T48" fmla="*/ 280 w 319"/>
                <a:gd name="T49" fmla="*/ 313 h 344"/>
                <a:gd name="T50" fmla="*/ 290 w 319"/>
                <a:gd name="T51" fmla="*/ 301 h 344"/>
                <a:gd name="T52" fmla="*/ 291 w 319"/>
                <a:gd name="T53" fmla="*/ 286 h 344"/>
                <a:gd name="T54" fmla="*/ 283 w 319"/>
                <a:gd name="T55" fmla="*/ 273 h 344"/>
                <a:gd name="T56" fmla="*/ 271 w 319"/>
                <a:gd name="T57" fmla="*/ 266 h 344"/>
                <a:gd name="T58" fmla="*/ 255 w 319"/>
                <a:gd name="T59" fmla="*/ 268 h 344"/>
                <a:gd name="T60" fmla="*/ 244 w 319"/>
                <a:gd name="T61" fmla="*/ 277 h 344"/>
                <a:gd name="T62" fmla="*/ 240 w 319"/>
                <a:gd name="T63" fmla="*/ 291 h 344"/>
                <a:gd name="T64" fmla="*/ 244 w 319"/>
                <a:gd name="T65" fmla="*/ 305 h 344"/>
                <a:gd name="T66" fmla="*/ 255 w 319"/>
                <a:gd name="T67" fmla="*/ 314 h 344"/>
                <a:gd name="T68" fmla="*/ 53 w 319"/>
                <a:gd name="T69" fmla="*/ 78 h 344"/>
                <a:gd name="T70" fmla="*/ 67 w 319"/>
                <a:gd name="T71" fmla="*/ 75 h 344"/>
                <a:gd name="T72" fmla="*/ 76 w 319"/>
                <a:gd name="T73" fmla="*/ 63 h 344"/>
                <a:gd name="T74" fmla="*/ 78 w 319"/>
                <a:gd name="T75" fmla="*/ 48 h 344"/>
                <a:gd name="T76" fmla="*/ 71 w 319"/>
                <a:gd name="T77" fmla="*/ 35 h 344"/>
                <a:gd name="T78" fmla="*/ 58 w 319"/>
                <a:gd name="T79" fmla="*/ 28 h 344"/>
                <a:gd name="T80" fmla="*/ 42 w 319"/>
                <a:gd name="T81" fmla="*/ 30 h 344"/>
                <a:gd name="T82" fmla="*/ 31 w 319"/>
                <a:gd name="T83" fmla="*/ 39 h 344"/>
                <a:gd name="T84" fmla="*/ 27 w 319"/>
                <a:gd name="T85" fmla="*/ 53 h 344"/>
                <a:gd name="T86" fmla="*/ 31 w 319"/>
                <a:gd name="T87" fmla="*/ 67 h 344"/>
                <a:gd name="T88" fmla="*/ 42 w 319"/>
                <a:gd name="T89" fmla="*/ 7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4">
                  <a:moveTo>
                    <a:pt x="53" y="107"/>
                  </a:moveTo>
                  <a:lnTo>
                    <a:pt x="62" y="105"/>
                  </a:lnTo>
                  <a:lnTo>
                    <a:pt x="69" y="103"/>
                  </a:lnTo>
                  <a:lnTo>
                    <a:pt x="77" y="100"/>
                  </a:lnTo>
                  <a:lnTo>
                    <a:pt x="85" y="95"/>
                  </a:lnTo>
                  <a:lnTo>
                    <a:pt x="91" y="90"/>
                  </a:lnTo>
                  <a:lnTo>
                    <a:pt x="96" y="84"/>
                  </a:lnTo>
                  <a:lnTo>
                    <a:pt x="100" y="77"/>
                  </a:lnTo>
                  <a:lnTo>
                    <a:pt x="104" y="68"/>
                  </a:lnTo>
                  <a:lnTo>
                    <a:pt x="244" y="68"/>
                  </a:lnTo>
                  <a:lnTo>
                    <a:pt x="244" y="243"/>
                  </a:lnTo>
                  <a:lnTo>
                    <a:pt x="236" y="246"/>
                  </a:lnTo>
                  <a:lnTo>
                    <a:pt x="231" y="251"/>
                  </a:lnTo>
                  <a:lnTo>
                    <a:pt x="226" y="257"/>
                  </a:lnTo>
                  <a:lnTo>
                    <a:pt x="221" y="262"/>
                  </a:lnTo>
                  <a:lnTo>
                    <a:pt x="217" y="269"/>
                  </a:lnTo>
                  <a:lnTo>
                    <a:pt x="214" y="276"/>
                  </a:lnTo>
                  <a:lnTo>
                    <a:pt x="213" y="284"/>
                  </a:lnTo>
                  <a:lnTo>
                    <a:pt x="213" y="291"/>
                  </a:lnTo>
                  <a:lnTo>
                    <a:pt x="213" y="301"/>
                  </a:lnTo>
                  <a:lnTo>
                    <a:pt x="217" y="312"/>
                  </a:lnTo>
                  <a:lnTo>
                    <a:pt x="222" y="321"/>
                  </a:lnTo>
                  <a:lnTo>
                    <a:pt x="228" y="328"/>
                  </a:lnTo>
                  <a:lnTo>
                    <a:pt x="236" y="335"/>
                  </a:lnTo>
                  <a:lnTo>
                    <a:pt x="245" y="340"/>
                  </a:lnTo>
                  <a:lnTo>
                    <a:pt x="255" y="344"/>
                  </a:lnTo>
                  <a:lnTo>
                    <a:pt x="265" y="344"/>
                  </a:lnTo>
                  <a:lnTo>
                    <a:pt x="276" y="344"/>
                  </a:lnTo>
                  <a:lnTo>
                    <a:pt x="286" y="340"/>
                  </a:lnTo>
                  <a:lnTo>
                    <a:pt x="295" y="335"/>
                  </a:lnTo>
                  <a:lnTo>
                    <a:pt x="303" y="328"/>
                  </a:lnTo>
                  <a:lnTo>
                    <a:pt x="309" y="321"/>
                  </a:lnTo>
                  <a:lnTo>
                    <a:pt x="314" y="312"/>
                  </a:lnTo>
                  <a:lnTo>
                    <a:pt x="318" y="301"/>
                  </a:lnTo>
                  <a:lnTo>
                    <a:pt x="319" y="291"/>
                  </a:lnTo>
                  <a:lnTo>
                    <a:pt x="318" y="284"/>
                  </a:lnTo>
                  <a:lnTo>
                    <a:pt x="317" y="276"/>
                  </a:lnTo>
                  <a:lnTo>
                    <a:pt x="314" y="269"/>
                  </a:lnTo>
                  <a:lnTo>
                    <a:pt x="310" y="262"/>
                  </a:lnTo>
                  <a:lnTo>
                    <a:pt x="305" y="257"/>
                  </a:lnTo>
                  <a:lnTo>
                    <a:pt x="300" y="251"/>
                  </a:lnTo>
                  <a:lnTo>
                    <a:pt x="295" y="246"/>
                  </a:lnTo>
                  <a:lnTo>
                    <a:pt x="288" y="243"/>
                  </a:lnTo>
                  <a:lnTo>
                    <a:pt x="288" y="25"/>
                  </a:lnTo>
                  <a:lnTo>
                    <a:pt x="287" y="25"/>
                  </a:lnTo>
                  <a:lnTo>
                    <a:pt x="287" y="23"/>
                  </a:lnTo>
                  <a:lnTo>
                    <a:pt x="98" y="23"/>
                  </a:lnTo>
                  <a:lnTo>
                    <a:pt x="94" y="18"/>
                  </a:lnTo>
                  <a:lnTo>
                    <a:pt x="89" y="14"/>
                  </a:lnTo>
                  <a:lnTo>
                    <a:pt x="83" y="11"/>
                  </a:lnTo>
                  <a:lnTo>
                    <a:pt x="78" y="7"/>
                  </a:lnTo>
                  <a:lnTo>
                    <a:pt x="72" y="4"/>
                  </a:lnTo>
                  <a:lnTo>
                    <a:pt x="66" y="2"/>
                  </a:lnTo>
                  <a:lnTo>
                    <a:pt x="59" y="0"/>
                  </a:lnTo>
                  <a:lnTo>
                    <a:pt x="53" y="0"/>
                  </a:lnTo>
                  <a:lnTo>
                    <a:pt x="42" y="2"/>
                  </a:lnTo>
                  <a:lnTo>
                    <a:pt x="32" y="4"/>
                  </a:lnTo>
                  <a:lnTo>
                    <a:pt x="23" y="9"/>
                  </a:lnTo>
                  <a:lnTo>
                    <a:pt x="16" y="16"/>
                  </a:lnTo>
                  <a:lnTo>
                    <a:pt x="9" y="23"/>
                  </a:lnTo>
                  <a:lnTo>
                    <a:pt x="4" y="32"/>
                  </a:lnTo>
                  <a:lnTo>
                    <a:pt x="0" y="43"/>
                  </a:lnTo>
                  <a:lnTo>
                    <a:pt x="0" y="53"/>
                  </a:lnTo>
                  <a:lnTo>
                    <a:pt x="0" y="64"/>
                  </a:lnTo>
                  <a:lnTo>
                    <a:pt x="4" y="73"/>
                  </a:lnTo>
                  <a:lnTo>
                    <a:pt x="9" y="82"/>
                  </a:lnTo>
                  <a:lnTo>
                    <a:pt x="16" y="90"/>
                  </a:lnTo>
                  <a:lnTo>
                    <a:pt x="23" y="98"/>
                  </a:lnTo>
                  <a:lnTo>
                    <a:pt x="32" y="102"/>
                  </a:lnTo>
                  <a:lnTo>
                    <a:pt x="42" y="105"/>
                  </a:lnTo>
                  <a:lnTo>
                    <a:pt x="53" y="107"/>
                  </a:lnTo>
                  <a:close/>
                  <a:moveTo>
                    <a:pt x="265" y="317"/>
                  </a:moveTo>
                  <a:lnTo>
                    <a:pt x="271" y="317"/>
                  </a:lnTo>
                  <a:lnTo>
                    <a:pt x="276" y="314"/>
                  </a:lnTo>
                  <a:lnTo>
                    <a:pt x="280" y="313"/>
                  </a:lnTo>
                  <a:lnTo>
                    <a:pt x="283" y="309"/>
                  </a:lnTo>
                  <a:lnTo>
                    <a:pt x="287" y="305"/>
                  </a:lnTo>
                  <a:lnTo>
                    <a:pt x="290" y="301"/>
                  </a:lnTo>
                  <a:lnTo>
                    <a:pt x="291" y="296"/>
                  </a:lnTo>
                  <a:lnTo>
                    <a:pt x="291" y="291"/>
                  </a:lnTo>
                  <a:lnTo>
                    <a:pt x="291" y="286"/>
                  </a:lnTo>
                  <a:lnTo>
                    <a:pt x="290" y="281"/>
                  </a:lnTo>
                  <a:lnTo>
                    <a:pt x="287" y="277"/>
                  </a:lnTo>
                  <a:lnTo>
                    <a:pt x="283" y="273"/>
                  </a:lnTo>
                  <a:lnTo>
                    <a:pt x="280" y="269"/>
                  </a:lnTo>
                  <a:lnTo>
                    <a:pt x="276" y="268"/>
                  </a:lnTo>
                  <a:lnTo>
                    <a:pt x="271" y="266"/>
                  </a:lnTo>
                  <a:lnTo>
                    <a:pt x="265" y="266"/>
                  </a:lnTo>
                  <a:lnTo>
                    <a:pt x="260" y="266"/>
                  </a:lnTo>
                  <a:lnTo>
                    <a:pt x="255" y="268"/>
                  </a:lnTo>
                  <a:lnTo>
                    <a:pt x="251" y="269"/>
                  </a:lnTo>
                  <a:lnTo>
                    <a:pt x="247" y="273"/>
                  </a:lnTo>
                  <a:lnTo>
                    <a:pt x="244" y="277"/>
                  </a:lnTo>
                  <a:lnTo>
                    <a:pt x="242" y="281"/>
                  </a:lnTo>
                  <a:lnTo>
                    <a:pt x="240" y="286"/>
                  </a:lnTo>
                  <a:lnTo>
                    <a:pt x="240" y="291"/>
                  </a:lnTo>
                  <a:lnTo>
                    <a:pt x="240" y="296"/>
                  </a:lnTo>
                  <a:lnTo>
                    <a:pt x="242" y="301"/>
                  </a:lnTo>
                  <a:lnTo>
                    <a:pt x="244" y="305"/>
                  </a:lnTo>
                  <a:lnTo>
                    <a:pt x="247" y="309"/>
                  </a:lnTo>
                  <a:lnTo>
                    <a:pt x="251" y="313"/>
                  </a:lnTo>
                  <a:lnTo>
                    <a:pt x="255" y="314"/>
                  </a:lnTo>
                  <a:lnTo>
                    <a:pt x="260" y="317"/>
                  </a:lnTo>
                  <a:lnTo>
                    <a:pt x="265" y="317"/>
                  </a:lnTo>
                  <a:close/>
                  <a:moveTo>
                    <a:pt x="53" y="78"/>
                  </a:moveTo>
                  <a:lnTo>
                    <a:pt x="58" y="78"/>
                  </a:lnTo>
                  <a:lnTo>
                    <a:pt x="63" y="77"/>
                  </a:lnTo>
                  <a:lnTo>
                    <a:pt x="67" y="75"/>
                  </a:lnTo>
                  <a:lnTo>
                    <a:pt x="71" y="71"/>
                  </a:lnTo>
                  <a:lnTo>
                    <a:pt x="74" y="67"/>
                  </a:lnTo>
                  <a:lnTo>
                    <a:pt x="76" y="63"/>
                  </a:lnTo>
                  <a:lnTo>
                    <a:pt x="78" y="58"/>
                  </a:lnTo>
                  <a:lnTo>
                    <a:pt x="78" y="53"/>
                  </a:lnTo>
                  <a:lnTo>
                    <a:pt x="78" y="48"/>
                  </a:lnTo>
                  <a:lnTo>
                    <a:pt x="76" y="43"/>
                  </a:lnTo>
                  <a:lnTo>
                    <a:pt x="74" y="39"/>
                  </a:lnTo>
                  <a:lnTo>
                    <a:pt x="71" y="35"/>
                  </a:lnTo>
                  <a:lnTo>
                    <a:pt x="67" y="32"/>
                  </a:lnTo>
                  <a:lnTo>
                    <a:pt x="63" y="30"/>
                  </a:lnTo>
                  <a:lnTo>
                    <a:pt x="58" y="28"/>
                  </a:lnTo>
                  <a:lnTo>
                    <a:pt x="53" y="27"/>
                  </a:lnTo>
                  <a:lnTo>
                    <a:pt x="48" y="28"/>
                  </a:lnTo>
                  <a:lnTo>
                    <a:pt x="42" y="30"/>
                  </a:lnTo>
                  <a:lnTo>
                    <a:pt x="39" y="32"/>
                  </a:lnTo>
                  <a:lnTo>
                    <a:pt x="35" y="35"/>
                  </a:lnTo>
                  <a:lnTo>
                    <a:pt x="31" y="39"/>
                  </a:lnTo>
                  <a:lnTo>
                    <a:pt x="30" y="43"/>
                  </a:lnTo>
                  <a:lnTo>
                    <a:pt x="27" y="48"/>
                  </a:lnTo>
                  <a:lnTo>
                    <a:pt x="27" y="53"/>
                  </a:lnTo>
                  <a:lnTo>
                    <a:pt x="27" y="58"/>
                  </a:lnTo>
                  <a:lnTo>
                    <a:pt x="30" y="63"/>
                  </a:lnTo>
                  <a:lnTo>
                    <a:pt x="31" y="67"/>
                  </a:lnTo>
                  <a:lnTo>
                    <a:pt x="35" y="71"/>
                  </a:lnTo>
                  <a:lnTo>
                    <a:pt x="39" y="75"/>
                  </a:lnTo>
                  <a:lnTo>
                    <a:pt x="42" y="77"/>
                  </a:lnTo>
                  <a:lnTo>
                    <a:pt x="48" y="78"/>
                  </a:lnTo>
                  <a:lnTo>
                    <a:pt x="53" y="78"/>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09" name="Freeform 283">
              <a:extLst>
                <a:ext uri="{FF2B5EF4-FFF2-40B4-BE49-F238E27FC236}">
                  <a16:creationId xmlns:a16="http://schemas.microsoft.com/office/drawing/2014/main" id="{051C753F-C101-46DD-A248-C5F65D5C4101}"/>
                </a:ext>
              </a:extLst>
            </p:cNvPr>
            <p:cNvSpPr>
              <a:spLocks noEditPoints="1"/>
            </p:cNvSpPr>
            <p:nvPr/>
          </p:nvSpPr>
          <p:spPr bwMode="auto">
            <a:xfrm>
              <a:off x="4916488" y="5199063"/>
              <a:ext cx="168275" cy="182563"/>
            </a:xfrm>
            <a:custGeom>
              <a:avLst/>
              <a:gdLst>
                <a:gd name="T0" fmla="*/ 249 w 319"/>
                <a:gd name="T1" fmla="*/ 103 h 344"/>
                <a:gd name="T2" fmla="*/ 228 w 319"/>
                <a:gd name="T3" fmla="*/ 90 h 344"/>
                <a:gd name="T4" fmla="*/ 215 w 319"/>
                <a:gd name="T5" fmla="*/ 68 h 344"/>
                <a:gd name="T6" fmla="*/ 82 w 319"/>
                <a:gd name="T7" fmla="*/ 246 h 344"/>
                <a:gd name="T8" fmla="*/ 97 w 319"/>
                <a:gd name="T9" fmla="*/ 262 h 344"/>
                <a:gd name="T10" fmla="*/ 106 w 319"/>
                <a:gd name="T11" fmla="*/ 284 h 344"/>
                <a:gd name="T12" fmla="*/ 102 w 319"/>
                <a:gd name="T13" fmla="*/ 312 h 344"/>
                <a:gd name="T14" fmla="*/ 83 w 319"/>
                <a:gd name="T15" fmla="*/ 335 h 344"/>
                <a:gd name="T16" fmla="*/ 54 w 319"/>
                <a:gd name="T17" fmla="*/ 344 h 344"/>
                <a:gd name="T18" fmla="*/ 23 w 319"/>
                <a:gd name="T19" fmla="*/ 335 h 344"/>
                <a:gd name="T20" fmla="*/ 4 w 319"/>
                <a:gd name="T21" fmla="*/ 312 h 344"/>
                <a:gd name="T22" fmla="*/ 1 w 319"/>
                <a:gd name="T23" fmla="*/ 284 h 344"/>
                <a:gd name="T24" fmla="*/ 9 w 319"/>
                <a:gd name="T25" fmla="*/ 262 h 344"/>
                <a:gd name="T26" fmla="*/ 24 w 319"/>
                <a:gd name="T27" fmla="*/ 246 h 344"/>
                <a:gd name="T28" fmla="*/ 31 w 319"/>
                <a:gd name="T29" fmla="*/ 25 h 344"/>
                <a:gd name="T30" fmla="*/ 225 w 319"/>
                <a:gd name="T31" fmla="*/ 18 h 344"/>
                <a:gd name="T32" fmla="*/ 241 w 319"/>
                <a:gd name="T33" fmla="*/ 7 h 344"/>
                <a:gd name="T34" fmla="*/ 259 w 319"/>
                <a:gd name="T35" fmla="*/ 0 h 344"/>
                <a:gd name="T36" fmla="*/ 287 w 319"/>
                <a:gd name="T37" fmla="*/ 4 h 344"/>
                <a:gd name="T38" fmla="*/ 310 w 319"/>
                <a:gd name="T39" fmla="*/ 23 h 344"/>
                <a:gd name="T40" fmla="*/ 319 w 319"/>
                <a:gd name="T41" fmla="*/ 53 h 344"/>
                <a:gd name="T42" fmla="*/ 310 w 319"/>
                <a:gd name="T43" fmla="*/ 82 h 344"/>
                <a:gd name="T44" fmla="*/ 287 w 319"/>
                <a:gd name="T45" fmla="*/ 102 h 344"/>
                <a:gd name="T46" fmla="*/ 54 w 319"/>
                <a:gd name="T47" fmla="*/ 317 h 344"/>
                <a:gd name="T48" fmla="*/ 38 w 319"/>
                <a:gd name="T49" fmla="*/ 313 h 344"/>
                <a:gd name="T50" fmla="*/ 29 w 319"/>
                <a:gd name="T51" fmla="*/ 301 h 344"/>
                <a:gd name="T52" fmla="*/ 28 w 319"/>
                <a:gd name="T53" fmla="*/ 286 h 344"/>
                <a:gd name="T54" fmla="*/ 35 w 319"/>
                <a:gd name="T55" fmla="*/ 273 h 344"/>
                <a:gd name="T56" fmla="*/ 49 w 319"/>
                <a:gd name="T57" fmla="*/ 266 h 344"/>
                <a:gd name="T58" fmla="*/ 63 w 319"/>
                <a:gd name="T59" fmla="*/ 268 h 344"/>
                <a:gd name="T60" fmla="*/ 74 w 319"/>
                <a:gd name="T61" fmla="*/ 277 h 344"/>
                <a:gd name="T62" fmla="*/ 79 w 319"/>
                <a:gd name="T63" fmla="*/ 291 h 344"/>
                <a:gd name="T64" fmla="*/ 74 w 319"/>
                <a:gd name="T65" fmla="*/ 305 h 344"/>
                <a:gd name="T66" fmla="*/ 63 w 319"/>
                <a:gd name="T67" fmla="*/ 314 h 344"/>
                <a:gd name="T68" fmla="*/ 266 w 319"/>
                <a:gd name="T69" fmla="*/ 78 h 344"/>
                <a:gd name="T70" fmla="*/ 252 w 319"/>
                <a:gd name="T71" fmla="*/ 75 h 344"/>
                <a:gd name="T72" fmla="*/ 242 w 319"/>
                <a:gd name="T73" fmla="*/ 63 h 344"/>
                <a:gd name="T74" fmla="*/ 241 w 319"/>
                <a:gd name="T75" fmla="*/ 48 h 344"/>
                <a:gd name="T76" fmla="*/ 249 w 319"/>
                <a:gd name="T77" fmla="*/ 35 h 344"/>
                <a:gd name="T78" fmla="*/ 261 w 319"/>
                <a:gd name="T79" fmla="*/ 28 h 344"/>
                <a:gd name="T80" fmla="*/ 277 w 319"/>
                <a:gd name="T81" fmla="*/ 30 h 344"/>
                <a:gd name="T82" fmla="*/ 287 w 319"/>
                <a:gd name="T83" fmla="*/ 39 h 344"/>
                <a:gd name="T84" fmla="*/ 292 w 319"/>
                <a:gd name="T85" fmla="*/ 53 h 344"/>
                <a:gd name="T86" fmla="*/ 287 w 319"/>
                <a:gd name="T87" fmla="*/ 67 h 344"/>
                <a:gd name="T88" fmla="*/ 277 w 319"/>
                <a:gd name="T89" fmla="*/ 7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4">
                  <a:moveTo>
                    <a:pt x="266" y="107"/>
                  </a:moveTo>
                  <a:lnTo>
                    <a:pt x="258" y="105"/>
                  </a:lnTo>
                  <a:lnTo>
                    <a:pt x="249" y="103"/>
                  </a:lnTo>
                  <a:lnTo>
                    <a:pt x="241" y="100"/>
                  </a:lnTo>
                  <a:lnTo>
                    <a:pt x="234" y="95"/>
                  </a:lnTo>
                  <a:lnTo>
                    <a:pt x="228" y="90"/>
                  </a:lnTo>
                  <a:lnTo>
                    <a:pt x="223" y="84"/>
                  </a:lnTo>
                  <a:lnTo>
                    <a:pt x="219" y="77"/>
                  </a:lnTo>
                  <a:lnTo>
                    <a:pt x="215" y="68"/>
                  </a:lnTo>
                  <a:lnTo>
                    <a:pt x="76" y="68"/>
                  </a:lnTo>
                  <a:lnTo>
                    <a:pt x="76" y="243"/>
                  </a:lnTo>
                  <a:lnTo>
                    <a:pt x="82" y="246"/>
                  </a:lnTo>
                  <a:lnTo>
                    <a:pt x="88" y="251"/>
                  </a:lnTo>
                  <a:lnTo>
                    <a:pt x="94" y="257"/>
                  </a:lnTo>
                  <a:lnTo>
                    <a:pt x="97" y="262"/>
                  </a:lnTo>
                  <a:lnTo>
                    <a:pt x="101" y="269"/>
                  </a:lnTo>
                  <a:lnTo>
                    <a:pt x="104" y="276"/>
                  </a:lnTo>
                  <a:lnTo>
                    <a:pt x="106" y="284"/>
                  </a:lnTo>
                  <a:lnTo>
                    <a:pt x="106" y="291"/>
                  </a:lnTo>
                  <a:lnTo>
                    <a:pt x="105" y="301"/>
                  </a:lnTo>
                  <a:lnTo>
                    <a:pt x="102" y="312"/>
                  </a:lnTo>
                  <a:lnTo>
                    <a:pt x="97" y="321"/>
                  </a:lnTo>
                  <a:lnTo>
                    <a:pt x="91" y="328"/>
                  </a:lnTo>
                  <a:lnTo>
                    <a:pt x="83" y="335"/>
                  </a:lnTo>
                  <a:lnTo>
                    <a:pt x="74" y="340"/>
                  </a:lnTo>
                  <a:lnTo>
                    <a:pt x="64" y="344"/>
                  </a:lnTo>
                  <a:lnTo>
                    <a:pt x="54" y="344"/>
                  </a:lnTo>
                  <a:lnTo>
                    <a:pt x="42" y="344"/>
                  </a:lnTo>
                  <a:lnTo>
                    <a:pt x="33" y="340"/>
                  </a:lnTo>
                  <a:lnTo>
                    <a:pt x="23" y="335"/>
                  </a:lnTo>
                  <a:lnTo>
                    <a:pt x="15" y="328"/>
                  </a:lnTo>
                  <a:lnTo>
                    <a:pt x="9" y="321"/>
                  </a:lnTo>
                  <a:lnTo>
                    <a:pt x="4" y="312"/>
                  </a:lnTo>
                  <a:lnTo>
                    <a:pt x="1" y="301"/>
                  </a:lnTo>
                  <a:lnTo>
                    <a:pt x="0" y="291"/>
                  </a:lnTo>
                  <a:lnTo>
                    <a:pt x="1" y="284"/>
                  </a:lnTo>
                  <a:lnTo>
                    <a:pt x="3" y="276"/>
                  </a:lnTo>
                  <a:lnTo>
                    <a:pt x="5" y="269"/>
                  </a:lnTo>
                  <a:lnTo>
                    <a:pt x="9" y="262"/>
                  </a:lnTo>
                  <a:lnTo>
                    <a:pt x="13" y="257"/>
                  </a:lnTo>
                  <a:lnTo>
                    <a:pt x="18" y="251"/>
                  </a:lnTo>
                  <a:lnTo>
                    <a:pt x="24" y="246"/>
                  </a:lnTo>
                  <a:lnTo>
                    <a:pt x="31" y="243"/>
                  </a:lnTo>
                  <a:lnTo>
                    <a:pt x="31" y="25"/>
                  </a:lnTo>
                  <a:lnTo>
                    <a:pt x="31" y="25"/>
                  </a:lnTo>
                  <a:lnTo>
                    <a:pt x="31" y="23"/>
                  </a:lnTo>
                  <a:lnTo>
                    <a:pt x="222" y="23"/>
                  </a:lnTo>
                  <a:lnTo>
                    <a:pt x="225" y="18"/>
                  </a:lnTo>
                  <a:lnTo>
                    <a:pt x="231" y="14"/>
                  </a:lnTo>
                  <a:lnTo>
                    <a:pt x="236" y="11"/>
                  </a:lnTo>
                  <a:lnTo>
                    <a:pt x="241" y="7"/>
                  </a:lnTo>
                  <a:lnTo>
                    <a:pt x="246" y="4"/>
                  </a:lnTo>
                  <a:lnTo>
                    <a:pt x="252" y="2"/>
                  </a:lnTo>
                  <a:lnTo>
                    <a:pt x="259" y="0"/>
                  </a:lnTo>
                  <a:lnTo>
                    <a:pt x="266" y="0"/>
                  </a:lnTo>
                  <a:lnTo>
                    <a:pt x="277" y="2"/>
                  </a:lnTo>
                  <a:lnTo>
                    <a:pt x="287" y="4"/>
                  </a:lnTo>
                  <a:lnTo>
                    <a:pt x="296" y="9"/>
                  </a:lnTo>
                  <a:lnTo>
                    <a:pt x="304" y="16"/>
                  </a:lnTo>
                  <a:lnTo>
                    <a:pt x="310" y="23"/>
                  </a:lnTo>
                  <a:lnTo>
                    <a:pt x="315" y="32"/>
                  </a:lnTo>
                  <a:lnTo>
                    <a:pt x="318" y="43"/>
                  </a:lnTo>
                  <a:lnTo>
                    <a:pt x="319" y="53"/>
                  </a:lnTo>
                  <a:lnTo>
                    <a:pt x="318" y="64"/>
                  </a:lnTo>
                  <a:lnTo>
                    <a:pt x="315" y="73"/>
                  </a:lnTo>
                  <a:lnTo>
                    <a:pt x="310" y="82"/>
                  </a:lnTo>
                  <a:lnTo>
                    <a:pt x="304" y="90"/>
                  </a:lnTo>
                  <a:lnTo>
                    <a:pt x="296" y="98"/>
                  </a:lnTo>
                  <a:lnTo>
                    <a:pt x="287" y="102"/>
                  </a:lnTo>
                  <a:lnTo>
                    <a:pt x="277" y="105"/>
                  </a:lnTo>
                  <a:lnTo>
                    <a:pt x="266" y="107"/>
                  </a:lnTo>
                  <a:close/>
                  <a:moveTo>
                    <a:pt x="54" y="317"/>
                  </a:moveTo>
                  <a:lnTo>
                    <a:pt x="49" y="317"/>
                  </a:lnTo>
                  <a:lnTo>
                    <a:pt x="44" y="314"/>
                  </a:lnTo>
                  <a:lnTo>
                    <a:pt x="38" y="313"/>
                  </a:lnTo>
                  <a:lnTo>
                    <a:pt x="35" y="309"/>
                  </a:lnTo>
                  <a:lnTo>
                    <a:pt x="32" y="305"/>
                  </a:lnTo>
                  <a:lnTo>
                    <a:pt x="29" y="301"/>
                  </a:lnTo>
                  <a:lnTo>
                    <a:pt x="28" y="296"/>
                  </a:lnTo>
                  <a:lnTo>
                    <a:pt x="28" y="291"/>
                  </a:lnTo>
                  <a:lnTo>
                    <a:pt x="28" y="286"/>
                  </a:lnTo>
                  <a:lnTo>
                    <a:pt x="29" y="281"/>
                  </a:lnTo>
                  <a:lnTo>
                    <a:pt x="32" y="277"/>
                  </a:lnTo>
                  <a:lnTo>
                    <a:pt x="35" y="273"/>
                  </a:lnTo>
                  <a:lnTo>
                    <a:pt x="38" y="269"/>
                  </a:lnTo>
                  <a:lnTo>
                    <a:pt x="44" y="268"/>
                  </a:lnTo>
                  <a:lnTo>
                    <a:pt x="49" y="266"/>
                  </a:lnTo>
                  <a:lnTo>
                    <a:pt x="54" y="266"/>
                  </a:lnTo>
                  <a:lnTo>
                    <a:pt x="59" y="266"/>
                  </a:lnTo>
                  <a:lnTo>
                    <a:pt x="63" y="268"/>
                  </a:lnTo>
                  <a:lnTo>
                    <a:pt x="68" y="269"/>
                  </a:lnTo>
                  <a:lnTo>
                    <a:pt x="72" y="273"/>
                  </a:lnTo>
                  <a:lnTo>
                    <a:pt x="74" y="277"/>
                  </a:lnTo>
                  <a:lnTo>
                    <a:pt x="77" y="281"/>
                  </a:lnTo>
                  <a:lnTo>
                    <a:pt x="78" y="286"/>
                  </a:lnTo>
                  <a:lnTo>
                    <a:pt x="79" y="291"/>
                  </a:lnTo>
                  <a:lnTo>
                    <a:pt x="78" y="296"/>
                  </a:lnTo>
                  <a:lnTo>
                    <a:pt x="77" y="301"/>
                  </a:lnTo>
                  <a:lnTo>
                    <a:pt x="74" y="305"/>
                  </a:lnTo>
                  <a:lnTo>
                    <a:pt x="72" y="309"/>
                  </a:lnTo>
                  <a:lnTo>
                    <a:pt x="68" y="313"/>
                  </a:lnTo>
                  <a:lnTo>
                    <a:pt x="63" y="314"/>
                  </a:lnTo>
                  <a:lnTo>
                    <a:pt x="59" y="317"/>
                  </a:lnTo>
                  <a:lnTo>
                    <a:pt x="54" y="317"/>
                  </a:lnTo>
                  <a:close/>
                  <a:moveTo>
                    <a:pt x="266" y="78"/>
                  </a:moveTo>
                  <a:lnTo>
                    <a:pt x="261" y="78"/>
                  </a:lnTo>
                  <a:lnTo>
                    <a:pt x="256" y="77"/>
                  </a:lnTo>
                  <a:lnTo>
                    <a:pt x="252" y="75"/>
                  </a:lnTo>
                  <a:lnTo>
                    <a:pt x="249" y="71"/>
                  </a:lnTo>
                  <a:lnTo>
                    <a:pt x="245" y="67"/>
                  </a:lnTo>
                  <a:lnTo>
                    <a:pt x="242" y="63"/>
                  </a:lnTo>
                  <a:lnTo>
                    <a:pt x="241" y="58"/>
                  </a:lnTo>
                  <a:lnTo>
                    <a:pt x="241" y="53"/>
                  </a:lnTo>
                  <a:lnTo>
                    <a:pt x="241" y="48"/>
                  </a:lnTo>
                  <a:lnTo>
                    <a:pt x="242" y="43"/>
                  </a:lnTo>
                  <a:lnTo>
                    <a:pt x="245" y="39"/>
                  </a:lnTo>
                  <a:lnTo>
                    <a:pt x="249" y="35"/>
                  </a:lnTo>
                  <a:lnTo>
                    <a:pt x="252" y="32"/>
                  </a:lnTo>
                  <a:lnTo>
                    <a:pt x="256" y="30"/>
                  </a:lnTo>
                  <a:lnTo>
                    <a:pt x="261" y="28"/>
                  </a:lnTo>
                  <a:lnTo>
                    <a:pt x="266" y="27"/>
                  </a:lnTo>
                  <a:lnTo>
                    <a:pt x="272" y="28"/>
                  </a:lnTo>
                  <a:lnTo>
                    <a:pt x="277" y="30"/>
                  </a:lnTo>
                  <a:lnTo>
                    <a:pt x="281" y="32"/>
                  </a:lnTo>
                  <a:lnTo>
                    <a:pt x="284" y="35"/>
                  </a:lnTo>
                  <a:lnTo>
                    <a:pt x="287" y="39"/>
                  </a:lnTo>
                  <a:lnTo>
                    <a:pt x="290" y="43"/>
                  </a:lnTo>
                  <a:lnTo>
                    <a:pt x="291" y="48"/>
                  </a:lnTo>
                  <a:lnTo>
                    <a:pt x="292" y="53"/>
                  </a:lnTo>
                  <a:lnTo>
                    <a:pt x="291" y="58"/>
                  </a:lnTo>
                  <a:lnTo>
                    <a:pt x="290" y="63"/>
                  </a:lnTo>
                  <a:lnTo>
                    <a:pt x="287" y="67"/>
                  </a:lnTo>
                  <a:lnTo>
                    <a:pt x="284" y="71"/>
                  </a:lnTo>
                  <a:lnTo>
                    <a:pt x="281" y="75"/>
                  </a:lnTo>
                  <a:lnTo>
                    <a:pt x="277" y="77"/>
                  </a:lnTo>
                  <a:lnTo>
                    <a:pt x="272" y="78"/>
                  </a:lnTo>
                  <a:lnTo>
                    <a:pt x="266" y="78"/>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nvGrpSpPr>
          <p:cNvPr id="1610" name="Group 1609">
            <a:extLst>
              <a:ext uri="{FF2B5EF4-FFF2-40B4-BE49-F238E27FC236}">
                <a16:creationId xmlns:a16="http://schemas.microsoft.com/office/drawing/2014/main" id="{8733BA84-7E8E-4D20-9FAE-2919A4F15C44}"/>
              </a:ext>
            </a:extLst>
          </p:cNvPr>
          <p:cNvGrpSpPr/>
          <p:nvPr/>
        </p:nvGrpSpPr>
        <p:grpSpPr>
          <a:xfrm>
            <a:off x="5963942" y="5011887"/>
            <a:ext cx="373063" cy="530226"/>
            <a:chOff x="5908675" y="4854575"/>
            <a:chExt cx="373063" cy="530226"/>
          </a:xfrm>
        </p:grpSpPr>
        <p:sp>
          <p:nvSpPr>
            <p:cNvPr id="1611" name="Freeform 284">
              <a:extLst>
                <a:ext uri="{FF2B5EF4-FFF2-40B4-BE49-F238E27FC236}">
                  <a16:creationId xmlns:a16="http://schemas.microsoft.com/office/drawing/2014/main" id="{1F6F98E5-1551-4606-853B-22C163B98994}"/>
                </a:ext>
              </a:extLst>
            </p:cNvPr>
            <p:cNvSpPr>
              <a:spLocks/>
            </p:cNvSpPr>
            <p:nvPr/>
          </p:nvSpPr>
          <p:spPr bwMode="auto">
            <a:xfrm>
              <a:off x="5926138" y="4854575"/>
              <a:ext cx="344488" cy="525463"/>
            </a:xfrm>
            <a:custGeom>
              <a:avLst/>
              <a:gdLst>
                <a:gd name="T0" fmla="*/ 632 w 651"/>
                <a:gd name="T1" fmla="*/ 437 h 994"/>
                <a:gd name="T2" fmla="*/ 605 w 651"/>
                <a:gd name="T3" fmla="*/ 517 h 994"/>
                <a:gd name="T4" fmla="*/ 569 w 651"/>
                <a:gd name="T5" fmla="*/ 598 h 994"/>
                <a:gd name="T6" fmla="*/ 528 w 651"/>
                <a:gd name="T7" fmla="*/ 679 h 994"/>
                <a:gd name="T8" fmla="*/ 482 w 651"/>
                <a:gd name="T9" fmla="*/ 758 h 994"/>
                <a:gd name="T10" fmla="*/ 434 w 651"/>
                <a:gd name="T11" fmla="*/ 833 h 994"/>
                <a:gd name="T12" fmla="*/ 364 w 651"/>
                <a:gd name="T13" fmla="*/ 935 h 994"/>
                <a:gd name="T14" fmla="*/ 305 w 651"/>
                <a:gd name="T15" fmla="*/ 976 h 994"/>
                <a:gd name="T16" fmla="*/ 266 w 651"/>
                <a:gd name="T17" fmla="*/ 928 h 994"/>
                <a:gd name="T18" fmla="*/ 223 w 651"/>
                <a:gd name="T19" fmla="*/ 867 h 994"/>
                <a:gd name="T20" fmla="*/ 177 w 651"/>
                <a:gd name="T21" fmla="*/ 797 h 994"/>
                <a:gd name="T22" fmla="*/ 131 w 651"/>
                <a:gd name="T23" fmla="*/ 719 h 994"/>
                <a:gd name="T24" fmla="*/ 87 w 651"/>
                <a:gd name="T25" fmla="*/ 634 h 994"/>
                <a:gd name="T26" fmla="*/ 50 w 651"/>
                <a:gd name="T27" fmla="*/ 546 h 994"/>
                <a:gd name="T28" fmla="*/ 27 w 651"/>
                <a:gd name="T29" fmla="*/ 479 h 994"/>
                <a:gd name="T30" fmla="*/ 15 w 651"/>
                <a:gd name="T31" fmla="*/ 434 h 994"/>
                <a:gd name="T32" fmla="*/ 3 w 651"/>
                <a:gd name="T33" fmla="*/ 361 h 994"/>
                <a:gd name="T34" fmla="*/ 3 w 651"/>
                <a:gd name="T35" fmla="*/ 269 h 994"/>
                <a:gd name="T36" fmla="*/ 20 w 651"/>
                <a:gd name="T37" fmla="*/ 191 h 994"/>
                <a:gd name="T38" fmla="*/ 54 w 651"/>
                <a:gd name="T39" fmla="*/ 127 h 994"/>
                <a:gd name="T40" fmla="*/ 100 w 651"/>
                <a:gd name="T41" fmla="*/ 75 h 994"/>
                <a:gd name="T42" fmla="*/ 158 w 651"/>
                <a:gd name="T43" fmla="*/ 37 h 994"/>
                <a:gd name="T44" fmla="*/ 220 w 651"/>
                <a:gd name="T45" fmla="*/ 12 h 994"/>
                <a:gd name="T46" fmla="*/ 288 w 651"/>
                <a:gd name="T47" fmla="*/ 1 h 994"/>
                <a:gd name="T48" fmla="*/ 357 w 651"/>
                <a:gd name="T49" fmla="*/ 1 h 994"/>
                <a:gd name="T50" fmla="*/ 427 w 651"/>
                <a:gd name="T51" fmla="*/ 15 h 994"/>
                <a:gd name="T52" fmla="*/ 489 w 651"/>
                <a:gd name="T53" fmla="*/ 41 h 994"/>
                <a:gd name="T54" fmla="*/ 547 w 651"/>
                <a:gd name="T55" fmla="*/ 79 h 994"/>
                <a:gd name="T56" fmla="*/ 594 w 651"/>
                <a:gd name="T57" fmla="*/ 129 h 994"/>
                <a:gd name="T58" fmla="*/ 629 w 651"/>
                <a:gd name="T59" fmla="*/ 191 h 994"/>
                <a:gd name="T60" fmla="*/ 647 w 651"/>
                <a:gd name="T61" fmla="*/ 264 h 994"/>
                <a:gd name="T62" fmla="*/ 648 w 651"/>
                <a:gd name="T63" fmla="*/ 35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1" h="994">
                  <a:moveTo>
                    <a:pt x="641" y="397"/>
                  </a:moveTo>
                  <a:lnTo>
                    <a:pt x="632" y="437"/>
                  </a:lnTo>
                  <a:lnTo>
                    <a:pt x="619" y="476"/>
                  </a:lnTo>
                  <a:lnTo>
                    <a:pt x="605" y="517"/>
                  </a:lnTo>
                  <a:lnTo>
                    <a:pt x="587" y="557"/>
                  </a:lnTo>
                  <a:lnTo>
                    <a:pt x="569" y="598"/>
                  </a:lnTo>
                  <a:lnTo>
                    <a:pt x="548" y="639"/>
                  </a:lnTo>
                  <a:lnTo>
                    <a:pt x="528" y="679"/>
                  </a:lnTo>
                  <a:lnTo>
                    <a:pt x="505" y="719"/>
                  </a:lnTo>
                  <a:lnTo>
                    <a:pt x="482" y="758"/>
                  </a:lnTo>
                  <a:lnTo>
                    <a:pt x="459" y="796"/>
                  </a:lnTo>
                  <a:lnTo>
                    <a:pt x="434" y="833"/>
                  </a:lnTo>
                  <a:lnTo>
                    <a:pt x="410" y="869"/>
                  </a:lnTo>
                  <a:lnTo>
                    <a:pt x="364" y="935"/>
                  </a:lnTo>
                  <a:lnTo>
                    <a:pt x="322" y="994"/>
                  </a:lnTo>
                  <a:lnTo>
                    <a:pt x="305" y="976"/>
                  </a:lnTo>
                  <a:lnTo>
                    <a:pt x="287" y="953"/>
                  </a:lnTo>
                  <a:lnTo>
                    <a:pt x="266" y="928"/>
                  </a:lnTo>
                  <a:lnTo>
                    <a:pt x="245" y="899"/>
                  </a:lnTo>
                  <a:lnTo>
                    <a:pt x="223" y="867"/>
                  </a:lnTo>
                  <a:lnTo>
                    <a:pt x="200" y="833"/>
                  </a:lnTo>
                  <a:lnTo>
                    <a:pt x="177" y="797"/>
                  </a:lnTo>
                  <a:lnTo>
                    <a:pt x="154" y="758"/>
                  </a:lnTo>
                  <a:lnTo>
                    <a:pt x="131" y="719"/>
                  </a:lnTo>
                  <a:lnTo>
                    <a:pt x="109" y="676"/>
                  </a:lnTo>
                  <a:lnTo>
                    <a:pt x="87" y="634"/>
                  </a:lnTo>
                  <a:lnTo>
                    <a:pt x="68" y="590"/>
                  </a:lnTo>
                  <a:lnTo>
                    <a:pt x="50" y="546"/>
                  </a:lnTo>
                  <a:lnTo>
                    <a:pt x="35" y="501"/>
                  </a:lnTo>
                  <a:lnTo>
                    <a:pt x="27" y="479"/>
                  </a:lnTo>
                  <a:lnTo>
                    <a:pt x="20" y="457"/>
                  </a:lnTo>
                  <a:lnTo>
                    <a:pt x="15" y="434"/>
                  </a:lnTo>
                  <a:lnTo>
                    <a:pt x="10" y="412"/>
                  </a:lnTo>
                  <a:lnTo>
                    <a:pt x="3" y="361"/>
                  </a:lnTo>
                  <a:lnTo>
                    <a:pt x="0" y="314"/>
                  </a:lnTo>
                  <a:lnTo>
                    <a:pt x="3" y="269"/>
                  </a:lnTo>
                  <a:lnTo>
                    <a:pt x="9" y="228"/>
                  </a:lnTo>
                  <a:lnTo>
                    <a:pt x="20" y="191"/>
                  </a:lnTo>
                  <a:lnTo>
                    <a:pt x="36" y="157"/>
                  </a:lnTo>
                  <a:lnTo>
                    <a:pt x="54" y="127"/>
                  </a:lnTo>
                  <a:lnTo>
                    <a:pt x="76" y="100"/>
                  </a:lnTo>
                  <a:lnTo>
                    <a:pt x="100" y="75"/>
                  </a:lnTo>
                  <a:lnTo>
                    <a:pt x="128" y="55"/>
                  </a:lnTo>
                  <a:lnTo>
                    <a:pt x="158" y="37"/>
                  </a:lnTo>
                  <a:lnTo>
                    <a:pt x="188" y="23"/>
                  </a:lnTo>
                  <a:lnTo>
                    <a:pt x="220" y="12"/>
                  </a:lnTo>
                  <a:lnTo>
                    <a:pt x="254" y="5"/>
                  </a:lnTo>
                  <a:lnTo>
                    <a:pt x="288" y="1"/>
                  </a:lnTo>
                  <a:lnTo>
                    <a:pt x="323" y="0"/>
                  </a:lnTo>
                  <a:lnTo>
                    <a:pt x="357" y="1"/>
                  </a:lnTo>
                  <a:lnTo>
                    <a:pt x="392" y="6"/>
                  </a:lnTo>
                  <a:lnTo>
                    <a:pt x="427" y="15"/>
                  </a:lnTo>
                  <a:lnTo>
                    <a:pt x="459" y="27"/>
                  </a:lnTo>
                  <a:lnTo>
                    <a:pt x="489" y="41"/>
                  </a:lnTo>
                  <a:lnTo>
                    <a:pt x="519" y="59"/>
                  </a:lnTo>
                  <a:lnTo>
                    <a:pt x="547" y="79"/>
                  </a:lnTo>
                  <a:lnTo>
                    <a:pt x="571" y="102"/>
                  </a:lnTo>
                  <a:lnTo>
                    <a:pt x="594" y="129"/>
                  </a:lnTo>
                  <a:lnTo>
                    <a:pt x="612" y="159"/>
                  </a:lnTo>
                  <a:lnTo>
                    <a:pt x="629" y="191"/>
                  </a:lnTo>
                  <a:lnTo>
                    <a:pt x="641" y="226"/>
                  </a:lnTo>
                  <a:lnTo>
                    <a:pt x="647" y="264"/>
                  </a:lnTo>
                  <a:lnTo>
                    <a:pt x="651" y="306"/>
                  </a:lnTo>
                  <a:lnTo>
                    <a:pt x="648" y="350"/>
                  </a:lnTo>
                  <a:lnTo>
                    <a:pt x="641" y="397"/>
                  </a:lnTo>
                  <a:close/>
                </a:path>
              </a:pathLst>
            </a:cu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12" name="Freeform 285">
              <a:extLst>
                <a:ext uri="{FF2B5EF4-FFF2-40B4-BE49-F238E27FC236}">
                  <a16:creationId xmlns:a16="http://schemas.microsoft.com/office/drawing/2014/main" id="{31E55AEC-2CB9-4A24-A0AF-EA8562700997}"/>
                </a:ext>
              </a:extLst>
            </p:cNvPr>
            <p:cNvSpPr>
              <a:spLocks/>
            </p:cNvSpPr>
            <p:nvPr/>
          </p:nvSpPr>
          <p:spPr bwMode="auto">
            <a:xfrm>
              <a:off x="5943600" y="4875213"/>
              <a:ext cx="303213" cy="422275"/>
            </a:xfrm>
            <a:custGeom>
              <a:avLst/>
              <a:gdLst>
                <a:gd name="T0" fmla="*/ 325 w 571"/>
                <a:gd name="T1" fmla="*/ 50 h 798"/>
                <a:gd name="T2" fmla="*/ 371 w 571"/>
                <a:gd name="T3" fmla="*/ 62 h 798"/>
                <a:gd name="T4" fmla="*/ 412 w 571"/>
                <a:gd name="T5" fmla="*/ 82 h 798"/>
                <a:gd name="T6" fmla="*/ 449 w 571"/>
                <a:gd name="T7" fmla="*/ 111 h 798"/>
                <a:gd name="T8" fmla="*/ 481 w 571"/>
                <a:gd name="T9" fmla="*/ 145 h 798"/>
                <a:gd name="T10" fmla="*/ 506 w 571"/>
                <a:gd name="T11" fmla="*/ 185 h 798"/>
                <a:gd name="T12" fmla="*/ 524 w 571"/>
                <a:gd name="T13" fmla="*/ 230 h 798"/>
                <a:gd name="T14" fmla="*/ 533 w 571"/>
                <a:gd name="T15" fmla="*/ 278 h 798"/>
                <a:gd name="T16" fmla="*/ 534 w 571"/>
                <a:gd name="T17" fmla="*/ 308 h 798"/>
                <a:gd name="T18" fmla="*/ 571 w 571"/>
                <a:gd name="T19" fmla="*/ 313 h 798"/>
                <a:gd name="T20" fmla="*/ 531 w 571"/>
                <a:gd name="T21" fmla="*/ 337 h 798"/>
                <a:gd name="T22" fmla="*/ 522 w 571"/>
                <a:gd name="T23" fmla="*/ 381 h 798"/>
                <a:gd name="T24" fmla="*/ 506 w 571"/>
                <a:gd name="T25" fmla="*/ 422 h 798"/>
                <a:gd name="T26" fmla="*/ 484 w 571"/>
                <a:gd name="T27" fmla="*/ 459 h 798"/>
                <a:gd name="T28" fmla="*/ 456 w 571"/>
                <a:gd name="T29" fmla="*/ 491 h 798"/>
                <a:gd name="T30" fmla="*/ 422 w 571"/>
                <a:gd name="T31" fmla="*/ 518 h 798"/>
                <a:gd name="T32" fmla="*/ 385 w 571"/>
                <a:gd name="T33" fmla="*/ 539 h 798"/>
                <a:gd name="T34" fmla="*/ 344 w 571"/>
                <a:gd name="T35" fmla="*/ 553 h 798"/>
                <a:gd name="T36" fmla="*/ 302 w 571"/>
                <a:gd name="T37" fmla="*/ 560 h 798"/>
                <a:gd name="T38" fmla="*/ 274 w 571"/>
                <a:gd name="T39" fmla="*/ 798 h 798"/>
                <a:gd name="T40" fmla="*/ 252 w 571"/>
                <a:gd name="T41" fmla="*/ 558 h 798"/>
                <a:gd name="T42" fmla="*/ 210 w 571"/>
                <a:gd name="T43" fmla="*/ 548 h 798"/>
                <a:gd name="T44" fmla="*/ 171 w 571"/>
                <a:gd name="T45" fmla="*/ 530 h 798"/>
                <a:gd name="T46" fmla="*/ 135 w 571"/>
                <a:gd name="T47" fmla="*/ 507 h 798"/>
                <a:gd name="T48" fmla="*/ 105 w 571"/>
                <a:gd name="T49" fmla="*/ 476 h 798"/>
                <a:gd name="T50" fmla="*/ 79 w 571"/>
                <a:gd name="T51" fmla="*/ 441 h 798"/>
                <a:gd name="T52" fmla="*/ 60 w 571"/>
                <a:gd name="T53" fmla="*/ 403 h 798"/>
                <a:gd name="T54" fmla="*/ 46 w 571"/>
                <a:gd name="T55" fmla="*/ 359 h 798"/>
                <a:gd name="T56" fmla="*/ 0 w 571"/>
                <a:gd name="T57" fmla="*/ 337 h 798"/>
                <a:gd name="T58" fmla="*/ 41 w 571"/>
                <a:gd name="T59" fmla="*/ 313 h 798"/>
                <a:gd name="T60" fmla="*/ 41 w 571"/>
                <a:gd name="T61" fmla="*/ 304 h 798"/>
                <a:gd name="T62" fmla="*/ 46 w 571"/>
                <a:gd name="T63" fmla="*/ 254 h 798"/>
                <a:gd name="T64" fmla="*/ 58 w 571"/>
                <a:gd name="T65" fmla="*/ 207 h 798"/>
                <a:gd name="T66" fmla="*/ 80 w 571"/>
                <a:gd name="T67" fmla="*/ 164 h 798"/>
                <a:gd name="T68" fmla="*/ 108 w 571"/>
                <a:gd name="T69" fmla="*/ 127 h 798"/>
                <a:gd name="T70" fmla="*/ 143 w 571"/>
                <a:gd name="T71" fmla="*/ 95 h 798"/>
                <a:gd name="T72" fmla="*/ 183 w 571"/>
                <a:gd name="T73" fmla="*/ 71 h 798"/>
                <a:gd name="T74" fmla="*/ 226 w 571"/>
                <a:gd name="T75" fmla="*/ 55 h 798"/>
                <a:gd name="T76" fmla="*/ 274 w 571"/>
                <a:gd name="T77" fmla="*/ 48 h 798"/>
                <a:gd name="T78" fmla="*/ 302 w 571"/>
                <a:gd name="T79"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1" h="798">
                  <a:moveTo>
                    <a:pt x="302" y="48"/>
                  </a:moveTo>
                  <a:lnTo>
                    <a:pt x="325" y="50"/>
                  </a:lnTo>
                  <a:lnTo>
                    <a:pt x="348" y="55"/>
                  </a:lnTo>
                  <a:lnTo>
                    <a:pt x="371" y="62"/>
                  </a:lnTo>
                  <a:lnTo>
                    <a:pt x="392" y="72"/>
                  </a:lnTo>
                  <a:lnTo>
                    <a:pt x="412" y="82"/>
                  </a:lnTo>
                  <a:lnTo>
                    <a:pt x="431" y="96"/>
                  </a:lnTo>
                  <a:lnTo>
                    <a:pt x="449" y="111"/>
                  </a:lnTo>
                  <a:lnTo>
                    <a:pt x="466" y="127"/>
                  </a:lnTo>
                  <a:lnTo>
                    <a:pt x="481" y="145"/>
                  </a:lnTo>
                  <a:lnTo>
                    <a:pt x="494" y="164"/>
                  </a:lnTo>
                  <a:lnTo>
                    <a:pt x="506" y="185"/>
                  </a:lnTo>
                  <a:lnTo>
                    <a:pt x="516" y="207"/>
                  </a:lnTo>
                  <a:lnTo>
                    <a:pt x="524" y="230"/>
                  </a:lnTo>
                  <a:lnTo>
                    <a:pt x="529" y="254"/>
                  </a:lnTo>
                  <a:lnTo>
                    <a:pt x="533" y="278"/>
                  </a:lnTo>
                  <a:lnTo>
                    <a:pt x="534" y="304"/>
                  </a:lnTo>
                  <a:lnTo>
                    <a:pt x="534" y="308"/>
                  </a:lnTo>
                  <a:lnTo>
                    <a:pt x="534" y="313"/>
                  </a:lnTo>
                  <a:lnTo>
                    <a:pt x="571" y="313"/>
                  </a:lnTo>
                  <a:lnTo>
                    <a:pt x="571" y="337"/>
                  </a:lnTo>
                  <a:lnTo>
                    <a:pt x="531" y="337"/>
                  </a:lnTo>
                  <a:lnTo>
                    <a:pt x="527" y="359"/>
                  </a:lnTo>
                  <a:lnTo>
                    <a:pt x="522" y="381"/>
                  </a:lnTo>
                  <a:lnTo>
                    <a:pt x="515" y="402"/>
                  </a:lnTo>
                  <a:lnTo>
                    <a:pt x="506" y="422"/>
                  </a:lnTo>
                  <a:lnTo>
                    <a:pt x="495" y="441"/>
                  </a:lnTo>
                  <a:lnTo>
                    <a:pt x="484" y="459"/>
                  </a:lnTo>
                  <a:lnTo>
                    <a:pt x="470" y="476"/>
                  </a:lnTo>
                  <a:lnTo>
                    <a:pt x="456" y="491"/>
                  </a:lnTo>
                  <a:lnTo>
                    <a:pt x="439" y="505"/>
                  </a:lnTo>
                  <a:lnTo>
                    <a:pt x="422" y="518"/>
                  </a:lnTo>
                  <a:lnTo>
                    <a:pt x="404" y="530"/>
                  </a:lnTo>
                  <a:lnTo>
                    <a:pt x="385" y="539"/>
                  </a:lnTo>
                  <a:lnTo>
                    <a:pt x="366" y="548"/>
                  </a:lnTo>
                  <a:lnTo>
                    <a:pt x="344" y="553"/>
                  </a:lnTo>
                  <a:lnTo>
                    <a:pt x="324" y="558"/>
                  </a:lnTo>
                  <a:lnTo>
                    <a:pt x="302" y="560"/>
                  </a:lnTo>
                  <a:lnTo>
                    <a:pt x="302" y="798"/>
                  </a:lnTo>
                  <a:lnTo>
                    <a:pt x="274" y="798"/>
                  </a:lnTo>
                  <a:lnTo>
                    <a:pt x="274" y="560"/>
                  </a:lnTo>
                  <a:lnTo>
                    <a:pt x="252" y="558"/>
                  </a:lnTo>
                  <a:lnTo>
                    <a:pt x="230" y="554"/>
                  </a:lnTo>
                  <a:lnTo>
                    <a:pt x="210" y="548"/>
                  </a:lnTo>
                  <a:lnTo>
                    <a:pt x="189" y="540"/>
                  </a:lnTo>
                  <a:lnTo>
                    <a:pt x="171" y="530"/>
                  </a:lnTo>
                  <a:lnTo>
                    <a:pt x="152" y="519"/>
                  </a:lnTo>
                  <a:lnTo>
                    <a:pt x="135" y="507"/>
                  </a:lnTo>
                  <a:lnTo>
                    <a:pt x="119" y="491"/>
                  </a:lnTo>
                  <a:lnTo>
                    <a:pt x="105" y="476"/>
                  </a:lnTo>
                  <a:lnTo>
                    <a:pt x="91" y="459"/>
                  </a:lnTo>
                  <a:lnTo>
                    <a:pt x="79" y="441"/>
                  </a:lnTo>
                  <a:lnTo>
                    <a:pt x="69" y="422"/>
                  </a:lnTo>
                  <a:lnTo>
                    <a:pt x="60" y="403"/>
                  </a:lnTo>
                  <a:lnTo>
                    <a:pt x="52" y="381"/>
                  </a:lnTo>
                  <a:lnTo>
                    <a:pt x="46" y="359"/>
                  </a:lnTo>
                  <a:lnTo>
                    <a:pt x="42" y="337"/>
                  </a:lnTo>
                  <a:lnTo>
                    <a:pt x="0" y="337"/>
                  </a:lnTo>
                  <a:lnTo>
                    <a:pt x="0" y="313"/>
                  </a:lnTo>
                  <a:lnTo>
                    <a:pt x="41" y="313"/>
                  </a:lnTo>
                  <a:lnTo>
                    <a:pt x="41" y="308"/>
                  </a:lnTo>
                  <a:lnTo>
                    <a:pt x="41" y="304"/>
                  </a:lnTo>
                  <a:lnTo>
                    <a:pt x="42" y="278"/>
                  </a:lnTo>
                  <a:lnTo>
                    <a:pt x="46" y="254"/>
                  </a:lnTo>
                  <a:lnTo>
                    <a:pt x="51" y="230"/>
                  </a:lnTo>
                  <a:lnTo>
                    <a:pt x="58" y="207"/>
                  </a:lnTo>
                  <a:lnTo>
                    <a:pt x="69" y="185"/>
                  </a:lnTo>
                  <a:lnTo>
                    <a:pt x="80" y="164"/>
                  </a:lnTo>
                  <a:lnTo>
                    <a:pt x="93" y="145"/>
                  </a:lnTo>
                  <a:lnTo>
                    <a:pt x="108" y="127"/>
                  </a:lnTo>
                  <a:lnTo>
                    <a:pt x="125" y="111"/>
                  </a:lnTo>
                  <a:lnTo>
                    <a:pt x="143" y="95"/>
                  </a:lnTo>
                  <a:lnTo>
                    <a:pt x="162" y="82"/>
                  </a:lnTo>
                  <a:lnTo>
                    <a:pt x="183" y="71"/>
                  </a:lnTo>
                  <a:lnTo>
                    <a:pt x="205" y="62"/>
                  </a:lnTo>
                  <a:lnTo>
                    <a:pt x="226" y="55"/>
                  </a:lnTo>
                  <a:lnTo>
                    <a:pt x="251" y="50"/>
                  </a:lnTo>
                  <a:lnTo>
                    <a:pt x="274" y="48"/>
                  </a:lnTo>
                  <a:lnTo>
                    <a:pt x="274" y="0"/>
                  </a:lnTo>
                  <a:lnTo>
                    <a:pt x="302" y="0"/>
                  </a:lnTo>
                  <a:lnTo>
                    <a:pt x="302" y="4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13" name="Freeform 286">
              <a:extLst>
                <a:ext uri="{FF2B5EF4-FFF2-40B4-BE49-F238E27FC236}">
                  <a16:creationId xmlns:a16="http://schemas.microsoft.com/office/drawing/2014/main" id="{CC983F7F-FE97-47D5-910D-F8C45A4272BF}"/>
                </a:ext>
              </a:extLst>
            </p:cNvPr>
            <p:cNvSpPr>
              <a:spLocks noEditPoints="1"/>
            </p:cNvSpPr>
            <p:nvPr/>
          </p:nvSpPr>
          <p:spPr bwMode="auto">
            <a:xfrm>
              <a:off x="6000750" y="4937125"/>
              <a:ext cx="190500" cy="196850"/>
            </a:xfrm>
            <a:custGeom>
              <a:avLst/>
              <a:gdLst>
                <a:gd name="T0" fmla="*/ 214 w 358"/>
                <a:gd name="T1" fmla="*/ 4 h 373"/>
                <a:gd name="T2" fmla="*/ 264 w 358"/>
                <a:gd name="T3" fmla="*/ 23 h 373"/>
                <a:gd name="T4" fmla="*/ 305 w 358"/>
                <a:gd name="T5" fmla="*/ 55 h 373"/>
                <a:gd name="T6" fmla="*/ 336 w 358"/>
                <a:gd name="T7" fmla="*/ 97 h 373"/>
                <a:gd name="T8" fmla="*/ 354 w 358"/>
                <a:gd name="T9" fmla="*/ 149 h 373"/>
                <a:gd name="T10" fmla="*/ 357 w 358"/>
                <a:gd name="T11" fmla="*/ 206 h 373"/>
                <a:gd name="T12" fmla="*/ 344 w 358"/>
                <a:gd name="T13" fmla="*/ 259 h 373"/>
                <a:gd name="T14" fmla="*/ 317 w 358"/>
                <a:gd name="T15" fmla="*/ 305 h 373"/>
                <a:gd name="T16" fmla="*/ 279 w 358"/>
                <a:gd name="T17" fmla="*/ 341 h 373"/>
                <a:gd name="T18" fmla="*/ 232 w 358"/>
                <a:gd name="T19" fmla="*/ 365 h 373"/>
                <a:gd name="T20" fmla="*/ 179 w 358"/>
                <a:gd name="T21" fmla="*/ 373 h 373"/>
                <a:gd name="T22" fmla="*/ 126 w 358"/>
                <a:gd name="T23" fmla="*/ 365 h 373"/>
                <a:gd name="T24" fmla="*/ 79 w 358"/>
                <a:gd name="T25" fmla="*/ 341 h 373"/>
                <a:gd name="T26" fmla="*/ 40 w 358"/>
                <a:gd name="T27" fmla="*/ 305 h 373"/>
                <a:gd name="T28" fmla="*/ 15 w 358"/>
                <a:gd name="T29" fmla="*/ 259 h 373"/>
                <a:gd name="T30" fmla="*/ 0 w 358"/>
                <a:gd name="T31" fmla="*/ 206 h 373"/>
                <a:gd name="T32" fmla="*/ 3 w 358"/>
                <a:gd name="T33" fmla="*/ 149 h 373"/>
                <a:gd name="T34" fmla="*/ 21 w 358"/>
                <a:gd name="T35" fmla="*/ 97 h 373"/>
                <a:gd name="T36" fmla="*/ 52 w 358"/>
                <a:gd name="T37" fmla="*/ 55 h 373"/>
                <a:gd name="T38" fmla="*/ 94 w 358"/>
                <a:gd name="T39" fmla="*/ 23 h 373"/>
                <a:gd name="T40" fmla="*/ 143 w 358"/>
                <a:gd name="T41" fmla="*/ 4 h 373"/>
                <a:gd name="T42" fmla="*/ 179 w 358"/>
                <a:gd name="T43" fmla="*/ 64 h 373"/>
                <a:gd name="T44" fmla="*/ 214 w 358"/>
                <a:gd name="T45" fmla="*/ 70 h 373"/>
                <a:gd name="T46" fmla="*/ 245 w 358"/>
                <a:gd name="T47" fmla="*/ 86 h 373"/>
                <a:gd name="T48" fmla="*/ 270 w 358"/>
                <a:gd name="T49" fmla="*/ 109 h 373"/>
                <a:gd name="T50" fmla="*/ 287 w 358"/>
                <a:gd name="T51" fmla="*/ 140 h 373"/>
                <a:gd name="T52" fmla="*/ 296 w 358"/>
                <a:gd name="T53" fmla="*/ 174 h 373"/>
                <a:gd name="T54" fmla="*/ 294 w 358"/>
                <a:gd name="T55" fmla="*/ 211 h 373"/>
                <a:gd name="T56" fmla="*/ 282 w 358"/>
                <a:gd name="T57" fmla="*/ 245 h 373"/>
                <a:gd name="T58" fmla="*/ 262 w 358"/>
                <a:gd name="T59" fmla="*/ 273 h 373"/>
                <a:gd name="T60" fmla="*/ 235 w 358"/>
                <a:gd name="T61" fmla="*/ 295 h 373"/>
                <a:gd name="T62" fmla="*/ 203 w 358"/>
                <a:gd name="T63" fmla="*/ 306 h 373"/>
                <a:gd name="T64" fmla="*/ 167 w 358"/>
                <a:gd name="T65" fmla="*/ 309 h 373"/>
                <a:gd name="T66" fmla="*/ 134 w 358"/>
                <a:gd name="T67" fmla="*/ 300 h 373"/>
                <a:gd name="T68" fmla="*/ 104 w 358"/>
                <a:gd name="T69" fmla="*/ 281 h 373"/>
                <a:gd name="T70" fmla="*/ 81 w 358"/>
                <a:gd name="T71" fmla="*/ 255 h 373"/>
                <a:gd name="T72" fmla="*/ 67 w 358"/>
                <a:gd name="T73" fmla="*/ 223 h 373"/>
                <a:gd name="T74" fmla="*/ 62 w 358"/>
                <a:gd name="T75" fmla="*/ 187 h 373"/>
                <a:gd name="T76" fmla="*/ 67 w 358"/>
                <a:gd name="T77" fmla="*/ 150 h 373"/>
                <a:gd name="T78" fmla="*/ 81 w 358"/>
                <a:gd name="T79" fmla="*/ 118 h 373"/>
                <a:gd name="T80" fmla="*/ 104 w 358"/>
                <a:gd name="T81" fmla="*/ 92 h 373"/>
                <a:gd name="T82" fmla="*/ 134 w 358"/>
                <a:gd name="T83" fmla="*/ 74 h 373"/>
                <a:gd name="T84" fmla="*/ 167 w 358"/>
                <a:gd name="T85" fmla="*/ 6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8" h="373">
                  <a:moveTo>
                    <a:pt x="179" y="0"/>
                  </a:moveTo>
                  <a:lnTo>
                    <a:pt x="198" y="1"/>
                  </a:lnTo>
                  <a:lnTo>
                    <a:pt x="214" y="4"/>
                  </a:lnTo>
                  <a:lnTo>
                    <a:pt x="232" y="9"/>
                  </a:lnTo>
                  <a:lnTo>
                    <a:pt x="249" y="15"/>
                  </a:lnTo>
                  <a:lnTo>
                    <a:pt x="264" y="23"/>
                  </a:lnTo>
                  <a:lnTo>
                    <a:pt x="279" y="32"/>
                  </a:lnTo>
                  <a:lnTo>
                    <a:pt x="293" y="44"/>
                  </a:lnTo>
                  <a:lnTo>
                    <a:pt x="305" y="55"/>
                  </a:lnTo>
                  <a:lnTo>
                    <a:pt x="317" y="68"/>
                  </a:lnTo>
                  <a:lnTo>
                    <a:pt x="327" y="82"/>
                  </a:lnTo>
                  <a:lnTo>
                    <a:pt x="336" y="97"/>
                  </a:lnTo>
                  <a:lnTo>
                    <a:pt x="344" y="114"/>
                  </a:lnTo>
                  <a:lnTo>
                    <a:pt x="350" y="132"/>
                  </a:lnTo>
                  <a:lnTo>
                    <a:pt x="354" y="149"/>
                  </a:lnTo>
                  <a:lnTo>
                    <a:pt x="357" y="168"/>
                  </a:lnTo>
                  <a:lnTo>
                    <a:pt x="358" y="187"/>
                  </a:lnTo>
                  <a:lnTo>
                    <a:pt x="357" y="206"/>
                  </a:lnTo>
                  <a:lnTo>
                    <a:pt x="354" y="224"/>
                  </a:lnTo>
                  <a:lnTo>
                    <a:pt x="350" y="242"/>
                  </a:lnTo>
                  <a:lnTo>
                    <a:pt x="344" y="259"/>
                  </a:lnTo>
                  <a:lnTo>
                    <a:pt x="336" y="276"/>
                  </a:lnTo>
                  <a:lnTo>
                    <a:pt x="327" y="291"/>
                  </a:lnTo>
                  <a:lnTo>
                    <a:pt x="317" y="305"/>
                  </a:lnTo>
                  <a:lnTo>
                    <a:pt x="305" y="319"/>
                  </a:lnTo>
                  <a:lnTo>
                    <a:pt x="293" y="331"/>
                  </a:lnTo>
                  <a:lnTo>
                    <a:pt x="279" y="341"/>
                  </a:lnTo>
                  <a:lnTo>
                    <a:pt x="264" y="351"/>
                  </a:lnTo>
                  <a:lnTo>
                    <a:pt x="249" y="359"/>
                  </a:lnTo>
                  <a:lnTo>
                    <a:pt x="232" y="365"/>
                  </a:lnTo>
                  <a:lnTo>
                    <a:pt x="214" y="369"/>
                  </a:lnTo>
                  <a:lnTo>
                    <a:pt x="198" y="372"/>
                  </a:lnTo>
                  <a:lnTo>
                    <a:pt x="179" y="373"/>
                  </a:lnTo>
                  <a:lnTo>
                    <a:pt x="161" y="372"/>
                  </a:lnTo>
                  <a:lnTo>
                    <a:pt x="143" y="369"/>
                  </a:lnTo>
                  <a:lnTo>
                    <a:pt x="126" y="365"/>
                  </a:lnTo>
                  <a:lnTo>
                    <a:pt x="109" y="359"/>
                  </a:lnTo>
                  <a:lnTo>
                    <a:pt x="94" y="351"/>
                  </a:lnTo>
                  <a:lnTo>
                    <a:pt x="79" y="341"/>
                  </a:lnTo>
                  <a:lnTo>
                    <a:pt x="65" y="331"/>
                  </a:lnTo>
                  <a:lnTo>
                    <a:pt x="52" y="319"/>
                  </a:lnTo>
                  <a:lnTo>
                    <a:pt x="40" y="305"/>
                  </a:lnTo>
                  <a:lnTo>
                    <a:pt x="30" y="291"/>
                  </a:lnTo>
                  <a:lnTo>
                    <a:pt x="21" y="276"/>
                  </a:lnTo>
                  <a:lnTo>
                    <a:pt x="15" y="259"/>
                  </a:lnTo>
                  <a:lnTo>
                    <a:pt x="8" y="242"/>
                  </a:lnTo>
                  <a:lnTo>
                    <a:pt x="3" y="224"/>
                  </a:lnTo>
                  <a:lnTo>
                    <a:pt x="0" y="206"/>
                  </a:lnTo>
                  <a:lnTo>
                    <a:pt x="0" y="187"/>
                  </a:lnTo>
                  <a:lnTo>
                    <a:pt x="0" y="168"/>
                  </a:lnTo>
                  <a:lnTo>
                    <a:pt x="3" y="149"/>
                  </a:lnTo>
                  <a:lnTo>
                    <a:pt x="8" y="132"/>
                  </a:lnTo>
                  <a:lnTo>
                    <a:pt x="15" y="114"/>
                  </a:lnTo>
                  <a:lnTo>
                    <a:pt x="21" y="97"/>
                  </a:lnTo>
                  <a:lnTo>
                    <a:pt x="30" y="82"/>
                  </a:lnTo>
                  <a:lnTo>
                    <a:pt x="40" y="68"/>
                  </a:lnTo>
                  <a:lnTo>
                    <a:pt x="52" y="55"/>
                  </a:lnTo>
                  <a:lnTo>
                    <a:pt x="65" y="44"/>
                  </a:lnTo>
                  <a:lnTo>
                    <a:pt x="79" y="32"/>
                  </a:lnTo>
                  <a:lnTo>
                    <a:pt x="94" y="23"/>
                  </a:lnTo>
                  <a:lnTo>
                    <a:pt x="109" y="15"/>
                  </a:lnTo>
                  <a:lnTo>
                    <a:pt x="126" y="9"/>
                  </a:lnTo>
                  <a:lnTo>
                    <a:pt x="143" y="4"/>
                  </a:lnTo>
                  <a:lnTo>
                    <a:pt x="161" y="1"/>
                  </a:lnTo>
                  <a:lnTo>
                    <a:pt x="179" y="0"/>
                  </a:lnTo>
                  <a:close/>
                  <a:moveTo>
                    <a:pt x="179" y="64"/>
                  </a:moveTo>
                  <a:lnTo>
                    <a:pt x="191" y="65"/>
                  </a:lnTo>
                  <a:lnTo>
                    <a:pt x="203" y="67"/>
                  </a:lnTo>
                  <a:lnTo>
                    <a:pt x="214" y="70"/>
                  </a:lnTo>
                  <a:lnTo>
                    <a:pt x="225" y="74"/>
                  </a:lnTo>
                  <a:lnTo>
                    <a:pt x="235" y="79"/>
                  </a:lnTo>
                  <a:lnTo>
                    <a:pt x="245" y="86"/>
                  </a:lnTo>
                  <a:lnTo>
                    <a:pt x="254" y="92"/>
                  </a:lnTo>
                  <a:lnTo>
                    <a:pt x="262" y="100"/>
                  </a:lnTo>
                  <a:lnTo>
                    <a:pt x="270" y="109"/>
                  </a:lnTo>
                  <a:lnTo>
                    <a:pt x="276" y="118"/>
                  </a:lnTo>
                  <a:lnTo>
                    <a:pt x="282" y="128"/>
                  </a:lnTo>
                  <a:lnTo>
                    <a:pt x="287" y="140"/>
                  </a:lnTo>
                  <a:lnTo>
                    <a:pt x="291" y="150"/>
                  </a:lnTo>
                  <a:lnTo>
                    <a:pt x="294" y="163"/>
                  </a:lnTo>
                  <a:lnTo>
                    <a:pt x="296" y="174"/>
                  </a:lnTo>
                  <a:lnTo>
                    <a:pt x="296" y="187"/>
                  </a:lnTo>
                  <a:lnTo>
                    <a:pt x="296" y="199"/>
                  </a:lnTo>
                  <a:lnTo>
                    <a:pt x="294" y="211"/>
                  </a:lnTo>
                  <a:lnTo>
                    <a:pt x="291" y="223"/>
                  </a:lnTo>
                  <a:lnTo>
                    <a:pt x="287" y="235"/>
                  </a:lnTo>
                  <a:lnTo>
                    <a:pt x="282" y="245"/>
                  </a:lnTo>
                  <a:lnTo>
                    <a:pt x="276" y="255"/>
                  </a:lnTo>
                  <a:lnTo>
                    <a:pt x="270" y="264"/>
                  </a:lnTo>
                  <a:lnTo>
                    <a:pt x="262" y="273"/>
                  </a:lnTo>
                  <a:lnTo>
                    <a:pt x="254" y="281"/>
                  </a:lnTo>
                  <a:lnTo>
                    <a:pt x="245" y="288"/>
                  </a:lnTo>
                  <a:lnTo>
                    <a:pt x="235" y="295"/>
                  </a:lnTo>
                  <a:lnTo>
                    <a:pt x="225" y="300"/>
                  </a:lnTo>
                  <a:lnTo>
                    <a:pt x="214" y="304"/>
                  </a:lnTo>
                  <a:lnTo>
                    <a:pt x="203" y="306"/>
                  </a:lnTo>
                  <a:lnTo>
                    <a:pt x="191" y="309"/>
                  </a:lnTo>
                  <a:lnTo>
                    <a:pt x="179" y="309"/>
                  </a:lnTo>
                  <a:lnTo>
                    <a:pt x="167" y="309"/>
                  </a:lnTo>
                  <a:lnTo>
                    <a:pt x="155" y="306"/>
                  </a:lnTo>
                  <a:lnTo>
                    <a:pt x="144" y="304"/>
                  </a:lnTo>
                  <a:lnTo>
                    <a:pt x="134" y="300"/>
                  </a:lnTo>
                  <a:lnTo>
                    <a:pt x="123" y="295"/>
                  </a:lnTo>
                  <a:lnTo>
                    <a:pt x="113" y="288"/>
                  </a:lnTo>
                  <a:lnTo>
                    <a:pt x="104" y="281"/>
                  </a:lnTo>
                  <a:lnTo>
                    <a:pt x="95" y="273"/>
                  </a:lnTo>
                  <a:lnTo>
                    <a:pt x="89" y="264"/>
                  </a:lnTo>
                  <a:lnTo>
                    <a:pt x="81" y="255"/>
                  </a:lnTo>
                  <a:lnTo>
                    <a:pt x="76" y="245"/>
                  </a:lnTo>
                  <a:lnTo>
                    <a:pt x="71" y="235"/>
                  </a:lnTo>
                  <a:lnTo>
                    <a:pt x="67" y="223"/>
                  </a:lnTo>
                  <a:lnTo>
                    <a:pt x="63" y="211"/>
                  </a:lnTo>
                  <a:lnTo>
                    <a:pt x="62" y="199"/>
                  </a:lnTo>
                  <a:lnTo>
                    <a:pt x="62" y="187"/>
                  </a:lnTo>
                  <a:lnTo>
                    <a:pt x="62" y="174"/>
                  </a:lnTo>
                  <a:lnTo>
                    <a:pt x="63" y="163"/>
                  </a:lnTo>
                  <a:lnTo>
                    <a:pt x="67" y="150"/>
                  </a:lnTo>
                  <a:lnTo>
                    <a:pt x="71" y="140"/>
                  </a:lnTo>
                  <a:lnTo>
                    <a:pt x="76" y="128"/>
                  </a:lnTo>
                  <a:lnTo>
                    <a:pt x="81" y="118"/>
                  </a:lnTo>
                  <a:lnTo>
                    <a:pt x="89" y="109"/>
                  </a:lnTo>
                  <a:lnTo>
                    <a:pt x="95" y="100"/>
                  </a:lnTo>
                  <a:lnTo>
                    <a:pt x="104" y="92"/>
                  </a:lnTo>
                  <a:lnTo>
                    <a:pt x="113" y="86"/>
                  </a:lnTo>
                  <a:lnTo>
                    <a:pt x="123" y="79"/>
                  </a:lnTo>
                  <a:lnTo>
                    <a:pt x="134" y="74"/>
                  </a:lnTo>
                  <a:lnTo>
                    <a:pt x="144" y="70"/>
                  </a:lnTo>
                  <a:lnTo>
                    <a:pt x="155" y="67"/>
                  </a:lnTo>
                  <a:lnTo>
                    <a:pt x="167" y="65"/>
                  </a:lnTo>
                  <a:lnTo>
                    <a:pt x="179" y="64"/>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14" name="Freeform 287">
              <a:extLst>
                <a:ext uri="{FF2B5EF4-FFF2-40B4-BE49-F238E27FC236}">
                  <a16:creationId xmlns:a16="http://schemas.microsoft.com/office/drawing/2014/main" id="{C76E8C8D-BAF4-47D8-8B52-12E0130C04BD}"/>
                </a:ext>
              </a:extLst>
            </p:cNvPr>
            <p:cNvSpPr>
              <a:spLocks/>
            </p:cNvSpPr>
            <p:nvPr/>
          </p:nvSpPr>
          <p:spPr bwMode="auto">
            <a:xfrm>
              <a:off x="6067425" y="5005388"/>
              <a:ext cx="57150" cy="60325"/>
            </a:xfrm>
            <a:custGeom>
              <a:avLst/>
              <a:gdLst>
                <a:gd name="T0" fmla="*/ 54 w 109"/>
                <a:gd name="T1" fmla="*/ 0 h 115"/>
                <a:gd name="T2" fmla="*/ 65 w 109"/>
                <a:gd name="T3" fmla="*/ 2 h 115"/>
                <a:gd name="T4" fmla="*/ 75 w 109"/>
                <a:gd name="T5" fmla="*/ 6 h 115"/>
                <a:gd name="T6" fmla="*/ 84 w 109"/>
                <a:gd name="T7" fmla="*/ 11 h 115"/>
                <a:gd name="T8" fmla="*/ 92 w 109"/>
                <a:gd name="T9" fmla="*/ 17 h 115"/>
                <a:gd name="T10" fmla="*/ 100 w 109"/>
                <a:gd name="T11" fmla="*/ 26 h 115"/>
                <a:gd name="T12" fmla="*/ 105 w 109"/>
                <a:gd name="T13" fmla="*/ 36 h 115"/>
                <a:gd name="T14" fmla="*/ 107 w 109"/>
                <a:gd name="T15" fmla="*/ 47 h 115"/>
                <a:gd name="T16" fmla="*/ 109 w 109"/>
                <a:gd name="T17" fmla="*/ 58 h 115"/>
                <a:gd name="T18" fmla="*/ 107 w 109"/>
                <a:gd name="T19" fmla="*/ 70 h 115"/>
                <a:gd name="T20" fmla="*/ 105 w 109"/>
                <a:gd name="T21" fmla="*/ 80 h 115"/>
                <a:gd name="T22" fmla="*/ 100 w 109"/>
                <a:gd name="T23" fmla="*/ 89 h 115"/>
                <a:gd name="T24" fmla="*/ 92 w 109"/>
                <a:gd name="T25" fmla="*/ 98 h 115"/>
                <a:gd name="T26" fmla="*/ 84 w 109"/>
                <a:gd name="T27" fmla="*/ 104 h 115"/>
                <a:gd name="T28" fmla="*/ 75 w 109"/>
                <a:gd name="T29" fmla="*/ 111 h 115"/>
                <a:gd name="T30" fmla="*/ 65 w 109"/>
                <a:gd name="T31" fmla="*/ 113 h 115"/>
                <a:gd name="T32" fmla="*/ 54 w 109"/>
                <a:gd name="T33" fmla="*/ 115 h 115"/>
                <a:gd name="T34" fmla="*/ 43 w 109"/>
                <a:gd name="T35" fmla="*/ 113 h 115"/>
                <a:gd name="T36" fmla="*/ 33 w 109"/>
                <a:gd name="T37" fmla="*/ 111 h 115"/>
                <a:gd name="T38" fmla="*/ 24 w 109"/>
                <a:gd name="T39" fmla="*/ 104 h 115"/>
                <a:gd name="T40" fmla="*/ 15 w 109"/>
                <a:gd name="T41" fmla="*/ 98 h 115"/>
                <a:gd name="T42" fmla="*/ 9 w 109"/>
                <a:gd name="T43" fmla="*/ 89 h 115"/>
                <a:gd name="T44" fmla="*/ 4 w 109"/>
                <a:gd name="T45" fmla="*/ 80 h 115"/>
                <a:gd name="T46" fmla="*/ 1 w 109"/>
                <a:gd name="T47" fmla="*/ 70 h 115"/>
                <a:gd name="T48" fmla="*/ 0 w 109"/>
                <a:gd name="T49" fmla="*/ 58 h 115"/>
                <a:gd name="T50" fmla="*/ 1 w 109"/>
                <a:gd name="T51" fmla="*/ 47 h 115"/>
                <a:gd name="T52" fmla="*/ 4 w 109"/>
                <a:gd name="T53" fmla="*/ 36 h 115"/>
                <a:gd name="T54" fmla="*/ 9 w 109"/>
                <a:gd name="T55" fmla="*/ 26 h 115"/>
                <a:gd name="T56" fmla="*/ 15 w 109"/>
                <a:gd name="T57" fmla="*/ 17 h 115"/>
                <a:gd name="T58" fmla="*/ 24 w 109"/>
                <a:gd name="T59" fmla="*/ 11 h 115"/>
                <a:gd name="T60" fmla="*/ 33 w 109"/>
                <a:gd name="T61" fmla="*/ 6 h 115"/>
                <a:gd name="T62" fmla="*/ 43 w 109"/>
                <a:gd name="T63" fmla="*/ 2 h 115"/>
                <a:gd name="T64" fmla="*/ 54 w 109"/>
                <a:gd name="T6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15">
                  <a:moveTo>
                    <a:pt x="54" y="0"/>
                  </a:moveTo>
                  <a:lnTo>
                    <a:pt x="65" y="2"/>
                  </a:lnTo>
                  <a:lnTo>
                    <a:pt x="75" y="6"/>
                  </a:lnTo>
                  <a:lnTo>
                    <a:pt x="84" y="11"/>
                  </a:lnTo>
                  <a:lnTo>
                    <a:pt x="92" y="17"/>
                  </a:lnTo>
                  <a:lnTo>
                    <a:pt x="100" y="26"/>
                  </a:lnTo>
                  <a:lnTo>
                    <a:pt x="105" y="36"/>
                  </a:lnTo>
                  <a:lnTo>
                    <a:pt x="107" y="47"/>
                  </a:lnTo>
                  <a:lnTo>
                    <a:pt x="109" y="58"/>
                  </a:lnTo>
                  <a:lnTo>
                    <a:pt x="107" y="70"/>
                  </a:lnTo>
                  <a:lnTo>
                    <a:pt x="105" y="80"/>
                  </a:lnTo>
                  <a:lnTo>
                    <a:pt x="100" y="89"/>
                  </a:lnTo>
                  <a:lnTo>
                    <a:pt x="92" y="98"/>
                  </a:lnTo>
                  <a:lnTo>
                    <a:pt x="84" y="104"/>
                  </a:lnTo>
                  <a:lnTo>
                    <a:pt x="75" y="111"/>
                  </a:lnTo>
                  <a:lnTo>
                    <a:pt x="65" y="113"/>
                  </a:lnTo>
                  <a:lnTo>
                    <a:pt x="54" y="115"/>
                  </a:lnTo>
                  <a:lnTo>
                    <a:pt x="43" y="113"/>
                  </a:lnTo>
                  <a:lnTo>
                    <a:pt x="33" y="111"/>
                  </a:lnTo>
                  <a:lnTo>
                    <a:pt x="24" y="104"/>
                  </a:lnTo>
                  <a:lnTo>
                    <a:pt x="15" y="98"/>
                  </a:lnTo>
                  <a:lnTo>
                    <a:pt x="9" y="89"/>
                  </a:lnTo>
                  <a:lnTo>
                    <a:pt x="4" y="80"/>
                  </a:lnTo>
                  <a:lnTo>
                    <a:pt x="1" y="70"/>
                  </a:lnTo>
                  <a:lnTo>
                    <a:pt x="0" y="58"/>
                  </a:lnTo>
                  <a:lnTo>
                    <a:pt x="1" y="47"/>
                  </a:lnTo>
                  <a:lnTo>
                    <a:pt x="4" y="36"/>
                  </a:lnTo>
                  <a:lnTo>
                    <a:pt x="9" y="26"/>
                  </a:lnTo>
                  <a:lnTo>
                    <a:pt x="15" y="17"/>
                  </a:lnTo>
                  <a:lnTo>
                    <a:pt x="24" y="11"/>
                  </a:lnTo>
                  <a:lnTo>
                    <a:pt x="33" y="6"/>
                  </a:lnTo>
                  <a:lnTo>
                    <a:pt x="43" y="2"/>
                  </a:lnTo>
                  <a:lnTo>
                    <a:pt x="54" y="0"/>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15" name="Rectangle 288">
              <a:extLst>
                <a:ext uri="{FF2B5EF4-FFF2-40B4-BE49-F238E27FC236}">
                  <a16:creationId xmlns:a16="http://schemas.microsoft.com/office/drawing/2014/main" id="{A0A275D3-6429-4E41-A3CC-9DCB8DEF08DB}"/>
                </a:ext>
              </a:extLst>
            </p:cNvPr>
            <p:cNvSpPr>
              <a:spLocks noChangeArrowheads="1"/>
            </p:cNvSpPr>
            <p:nvPr/>
          </p:nvSpPr>
          <p:spPr bwMode="auto">
            <a:xfrm>
              <a:off x="5908675" y="5360988"/>
              <a:ext cx="144463" cy="23813"/>
            </a:xfrm>
            <a:prstGeom prst="rect">
              <a:avLst/>
            </a:pr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16" name="Rectangle 289">
              <a:extLst>
                <a:ext uri="{FF2B5EF4-FFF2-40B4-BE49-F238E27FC236}">
                  <a16:creationId xmlns:a16="http://schemas.microsoft.com/office/drawing/2014/main" id="{C365F1CB-3404-4F3C-A5C1-88937F4F05B4}"/>
                </a:ext>
              </a:extLst>
            </p:cNvPr>
            <p:cNvSpPr>
              <a:spLocks noChangeArrowheads="1"/>
            </p:cNvSpPr>
            <p:nvPr/>
          </p:nvSpPr>
          <p:spPr bwMode="auto">
            <a:xfrm>
              <a:off x="6137275" y="5360988"/>
              <a:ext cx="144463" cy="23813"/>
            </a:xfrm>
            <a:prstGeom prst="rect">
              <a:avLst/>
            </a:pr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grpSp>
        <p:nvGrpSpPr>
          <p:cNvPr id="1617" name="Group 1616">
            <a:extLst>
              <a:ext uri="{FF2B5EF4-FFF2-40B4-BE49-F238E27FC236}">
                <a16:creationId xmlns:a16="http://schemas.microsoft.com/office/drawing/2014/main" id="{62812865-3203-4A42-AE48-22F17CBE4CF7}"/>
              </a:ext>
            </a:extLst>
          </p:cNvPr>
          <p:cNvGrpSpPr/>
          <p:nvPr/>
        </p:nvGrpSpPr>
        <p:grpSpPr>
          <a:xfrm>
            <a:off x="7141867" y="5016650"/>
            <a:ext cx="531813" cy="531812"/>
            <a:chOff x="7086600" y="4859338"/>
            <a:chExt cx="531813" cy="531812"/>
          </a:xfrm>
        </p:grpSpPr>
        <p:sp>
          <p:nvSpPr>
            <p:cNvPr id="1618" name="Rectangle 290">
              <a:extLst>
                <a:ext uri="{FF2B5EF4-FFF2-40B4-BE49-F238E27FC236}">
                  <a16:creationId xmlns:a16="http://schemas.microsoft.com/office/drawing/2014/main" id="{4B35BC6A-5940-491E-A299-D67B21463D6D}"/>
                </a:ext>
              </a:extLst>
            </p:cNvPr>
            <p:cNvSpPr>
              <a:spLocks noChangeArrowheads="1"/>
            </p:cNvSpPr>
            <p:nvPr/>
          </p:nvSpPr>
          <p:spPr bwMode="auto">
            <a:xfrm>
              <a:off x="7172325" y="4962525"/>
              <a:ext cx="407988" cy="263525"/>
            </a:xfrm>
            <a:prstGeom prst="rect">
              <a:avLst/>
            </a:prstGeom>
            <a:solidFill>
              <a:srgbClr val="A3D134"/>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19" name="Rectangle 291">
              <a:extLst>
                <a:ext uri="{FF2B5EF4-FFF2-40B4-BE49-F238E27FC236}">
                  <a16:creationId xmlns:a16="http://schemas.microsoft.com/office/drawing/2014/main" id="{8A9F2A39-0915-4EAC-B790-DF3DAB3C23FC}"/>
                </a:ext>
              </a:extLst>
            </p:cNvPr>
            <p:cNvSpPr>
              <a:spLocks noChangeArrowheads="1"/>
            </p:cNvSpPr>
            <p:nvPr/>
          </p:nvSpPr>
          <p:spPr bwMode="auto">
            <a:xfrm>
              <a:off x="7150100" y="4883150"/>
              <a:ext cx="25400" cy="39688"/>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20" name="Rectangle 292">
              <a:extLst>
                <a:ext uri="{FF2B5EF4-FFF2-40B4-BE49-F238E27FC236}">
                  <a16:creationId xmlns:a16="http://schemas.microsoft.com/office/drawing/2014/main" id="{21E9D582-9375-4DDB-B413-8F3A6DA6D551}"/>
                </a:ext>
              </a:extLst>
            </p:cNvPr>
            <p:cNvSpPr>
              <a:spLocks noChangeArrowheads="1"/>
            </p:cNvSpPr>
            <p:nvPr/>
          </p:nvSpPr>
          <p:spPr bwMode="auto">
            <a:xfrm>
              <a:off x="7188200" y="4883150"/>
              <a:ext cx="12700" cy="39688"/>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21" name="Rectangle 293">
              <a:extLst>
                <a:ext uri="{FF2B5EF4-FFF2-40B4-BE49-F238E27FC236}">
                  <a16:creationId xmlns:a16="http://schemas.microsoft.com/office/drawing/2014/main" id="{8118CF9A-B505-42AF-8D14-3FE981AA3E8D}"/>
                </a:ext>
              </a:extLst>
            </p:cNvPr>
            <p:cNvSpPr>
              <a:spLocks noChangeArrowheads="1"/>
            </p:cNvSpPr>
            <p:nvPr/>
          </p:nvSpPr>
          <p:spPr bwMode="auto">
            <a:xfrm>
              <a:off x="7229475" y="4883150"/>
              <a:ext cx="15875" cy="39688"/>
            </a:xfrm>
            <a:prstGeom prst="rect">
              <a:avLst/>
            </a:pr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22" name="Freeform 294">
              <a:extLst>
                <a:ext uri="{FF2B5EF4-FFF2-40B4-BE49-F238E27FC236}">
                  <a16:creationId xmlns:a16="http://schemas.microsoft.com/office/drawing/2014/main" id="{4C64C613-F92C-4508-8445-2622EAF8359C}"/>
                </a:ext>
              </a:extLst>
            </p:cNvPr>
            <p:cNvSpPr>
              <a:spLocks noEditPoints="1"/>
            </p:cNvSpPr>
            <p:nvPr/>
          </p:nvSpPr>
          <p:spPr bwMode="auto">
            <a:xfrm>
              <a:off x="7127875" y="4943475"/>
              <a:ext cx="474663" cy="336550"/>
            </a:xfrm>
            <a:custGeom>
              <a:avLst/>
              <a:gdLst>
                <a:gd name="T0" fmla="*/ 0 w 899"/>
                <a:gd name="T1" fmla="*/ 579 h 636"/>
                <a:gd name="T2" fmla="*/ 50 w 899"/>
                <a:gd name="T3" fmla="*/ 579 h 636"/>
                <a:gd name="T4" fmla="*/ 50 w 899"/>
                <a:gd name="T5" fmla="*/ 18 h 636"/>
                <a:gd name="T6" fmla="*/ 50 w 899"/>
                <a:gd name="T7" fmla="*/ 0 h 636"/>
                <a:gd name="T8" fmla="*/ 66 w 899"/>
                <a:gd name="T9" fmla="*/ 0 h 636"/>
                <a:gd name="T10" fmla="*/ 879 w 899"/>
                <a:gd name="T11" fmla="*/ 0 h 636"/>
                <a:gd name="T12" fmla="*/ 895 w 899"/>
                <a:gd name="T13" fmla="*/ 0 h 636"/>
                <a:gd name="T14" fmla="*/ 895 w 899"/>
                <a:gd name="T15" fmla="*/ 18 h 636"/>
                <a:gd name="T16" fmla="*/ 895 w 899"/>
                <a:gd name="T17" fmla="*/ 579 h 636"/>
                <a:gd name="T18" fmla="*/ 899 w 899"/>
                <a:gd name="T19" fmla="*/ 579 h 636"/>
                <a:gd name="T20" fmla="*/ 899 w 899"/>
                <a:gd name="T21" fmla="*/ 636 h 636"/>
                <a:gd name="T22" fmla="*/ 0 w 899"/>
                <a:gd name="T23" fmla="*/ 636 h 636"/>
                <a:gd name="T24" fmla="*/ 0 w 899"/>
                <a:gd name="T25" fmla="*/ 579 h 636"/>
                <a:gd name="T26" fmla="*/ 84 w 899"/>
                <a:gd name="T27" fmla="*/ 579 h 636"/>
                <a:gd name="T28" fmla="*/ 861 w 899"/>
                <a:gd name="T29" fmla="*/ 579 h 636"/>
                <a:gd name="T30" fmla="*/ 861 w 899"/>
                <a:gd name="T31" fmla="*/ 35 h 636"/>
                <a:gd name="T32" fmla="*/ 84 w 899"/>
                <a:gd name="T33" fmla="*/ 35 h 636"/>
                <a:gd name="T34" fmla="*/ 84 w 899"/>
                <a:gd name="T35" fmla="*/ 57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9" h="636">
                  <a:moveTo>
                    <a:pt x="0" y="579"/>
                  </a:moveTo>
                  <a:lnTo>
                    <a:pt x="50" y="579"/>
                  </a:lnTo>
                  <a:lnTo>
                    <a:pt x="50" y="18"/>
                  </a:lnTo>
                  <a:lnTo>
                    <a:pt x="50" y="0"/>
                  </a:lnTo>
                  <a:lnTo>
                    <a:pt x="66" y="0"/>
                  </a:lnTo>
                  <a:lnTo>
                    <a:pt x="879" y="0"/>
                  </a:lnTo>
                  <a:lnTo>
                    <a:pt x="895" y="0"/>
                  </a:lnTo>
                  <a:lnTo>
                    <a:pt x="895" y="18"/>
                  </a:lnTo>
                  <a:lnTo>
                    <a:pt x="895" y="579"/>
                  </a:lnTo>
                  <a:lnTo>
                    <a:pt x="899" y="579"/>
                  </a:lnTo>
                  <a:lnTo>
                    <a:pt x="899" y="636"/>
                  </a:lnTo>
                  <a:lnTo>
                    <a:pt x="0" y="636"/>
                  </a:lnTo>
                  <a:lnTo>
                    <a:pt x="0" y="579"/>
                  </a:lnTo>
                  <a:close/>
                  <a:moveTo>
                    <a:pt x="84" y="579"/>
                  </a:moveTo>
                  <a:lnTo>
                    <a:pt x="861" y="579"/>
                  </a:lnTo>
                  <a:lnTo>
                    <a:pt x="861" y="35"/>
                  </a:lnTo>
                  <a:lnTo>
                    <a:pt x="84" y="35"/>
                  </a:lnTo>
                  <a:lnTo>
                    <a:pt x="84" y="579"/>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23" name="Freeform 295">
              <a:extLst>
                <a:ext uri="{FF2B5EF4-FFF2-40B4-BE49-F238E27FC236}">
                  <a16:creationId xmlns:a16="http://schemas.microsoft.com/office/drawing/2014/main" id="{FB7CB6EA-6E18-4FAD-9555-DF942F9C12B1}"/>
                </a:ext>
              </a:extLst>
            </p:cNvPr>
            <p:cNvSpPr>
              <a:spLocks/>
            </p:cNvSpPr>
            <p:nvPr/>
          </p:nvSpPr>
          <p:spPr bwMode="auto">
            <a:xfrm>
              <a:off x="7092950" y="4859338"/>
              <a:ext cx="511175" cy="403225"/>
            </a:xfrm>
            <a:custGeom>
              <a:avLst/>
              <a:gdLst>
                <a:gd name="T0" fmla="*/ 35 w 968"/>
                <a:gd name="T1" fmla="*/ 762 h 762"/>
                <a:gd name="T2" fmla="*/ 35 w 968"/>
                <a:gd name="T3" fmla="*/ 34 h 762"/>
                <a:gd name="T4" fmla="*/ 345 w 968"/>
                <a:gd name="T5" fmla="*/ 34 h 762"/>
                <a:gd name="T6" fmla="*/ 404 w 968"/>
                <a:gd name="T7" fmla="*/ 103 h 762"/>
                <a:gd name="T8" fmla="*/ 409 w 968"/>
                <a:gd name="T9" fmla="*/ 110 h 762"/>
                <a:gd name="T10" fmla="*/ 417 w 968"/>
                <a:gd name="T11" fmla="*/ 110 h 762"/>
                <a:gd name="T12" fmla="*/ 933 w 968"/>
                <a:gd name="T13" fmla="*/ 110 h 762"/>
                <a:gd name="T14" fmla="*/ 933 w 968"/>
                <a:gd name="T15" fmla="*/ 161 h 762"/>
                <a:gd name="T16" fmla="*/ 945 w 968"/>
                <a:gd name="T17" fmla="*/ 161 h 762"/>
                <a:gd name="T18" fmla="*/ 961 w 968"/>
                <a:gd name="T19" fmla="*/ 161 h 762"/>
                <a:gd name="T20" fmla="*/ 961 w 968"/>
                <a:gd name="T21" fmla="*/ 171 h 762"/>
                <a:gd name="T22" fmla="*/ 968 w 968"/>
                <a:gd name="T23" fmla="*/ 171 h 762"/>
                <a:gd name="T24" fmla="*/ 968 w 968"/>
                <a:gd name="T25" fmla="*/ 92 h 762"/>
                <a:gd name="T26" fmla="*/ 968 w 968"/>
                <a:gd name="T27" fmla="*/ 75 h 762"/>
                <a:gd name="T28" fmla="*/ 950 w 968"/>
                <a:gd name="T29" fmla="*/ 75 h 762"/>
                <a:gd name="T30" fmla="*/ 426 w 968"/>
                <a:gd name="T31" fmla="*/ 75 h 762"/>
                <a:gd name="T32" fmla="*/ 365 w 968"/>
                <a:gd name="T33" fmla="*/ 6 h 762"/>
                <a:gd name="T34" fmla="*/ 360 w 968"/>
                <a:gd name="T35" fmla="*/ 0 h 762"/>
                <a:gd name="T36" fmla="*/ 353 w 968"/>
                <a:gd name="T37" fmla="*/ 0 h 762"/>
                <a:gd name="T38" fmla="*/ 18 w 968"/>
                <a:gd name="T39" fmla="*/ 0 h 762"/>
                <a:gd name="T40" fmla="*/ 0 w 968"/>
                <a:gd name="T41" fmla="*/ 0 h 762"/>
                <a:gd name="T42" fmla="*/ 0 w 968"/>
                <a:gd name="T43" fmla="*/ 16 h 762"/>
                <a:gd name="T44" fmla="*/ 0 w 968"/>
                <a:gd name="T45" fmla="*/ 762 h 762"/>
                <a:gd name="T46" fmla="*/ 35 w 968"/>
                <a:gd name="T47"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8" h="762">
                  <a:moveTo>
                    <a:pt x="35" y="762"/>
                  </a:moveTo>
                  <a:lnTo>
                    <a:pt x="35" y="34"/>
                  </a:lnTo>
                  <a:lnTo>
                    <a:pt x="345" y="34"/>
                  </a:lnTo>
                  <a:lnTo>
                    <a:pt x="404" y="103"/>
                  </a:lnTo>
                  <a:lnTo>
                    <a:pt x="409" y="110"/>
                  </a:lnTo>
                  <a:lnTo>
                    <a:pt x="417" y="110"/>
                  </a:lnTo>
                  <a:lnTo>
                    <a:pt x="933" y="110"/>
                  </a:lnTo>
                  <a:lnTo>
                    <a:pt x="933" y="161"/>
                  </a:lnTo>
                  <a:lnTo>
                    <a:pt x="945" y="161"/>
                  </a:lnTo>
                  <a:lnTo>
                    <a:pt x="961" y="161"/>
                  </a:lnTo>
                  <a:lnTo>
                    <a:pt x="961" y="171"/>
                  </a:lnTo>
                  <a:lnTo>
                    <a:pt x="968" y="171"/>
                  </a:lnTo>
                  <a:lnTo>
                    <a:pt x="968" y="92"/>
                  </a:lnTo>
                  <a:lnTo>
                    <a:pt x="968" y="75"/>
                  </a:lnTo>
                  <a:lnTo>
                    <a:pt x="950" y="75"/>
                  </a:lnTo>
                  <a:lnTo>
                    <a:pt x="426" y="75"/>
                  </a:lnTo>
                  <a:lnTo>
                    <a:pt x="365" y="6"/>
                  </a:lnTo>
                  <a:lnTo>
                    <a:pt x="360" y="0"/>
                  </a:lnTo>
                  <a:lnTo>
                    <a:pt x="353" y="0"/>
                  </a:lnTo>
                  <a:lnTo>
                    <a:pt x="18" y="0"/>
                  </a:lnTo>
                  <a:lnTo>
                    <a:pt x="0" y="0"/>
                  </a:lnTo>
                  <a:lnTo>
                    <a:pt x="0" y="16"/>
                  </a:lnTo>
                  <a:lnTo>
                    <a:pt x="0" y="762"/>
                  </a:lnTo>
                  <a:lnTo>
                    <a:pt x="35" y="762"/>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24" name="Freeform 296">
              <a:extLst>
                <a:ext uri="{FF2B5EF4-FFF2-40B4-BE49-F238E27FC236}">
                  <a16:creationId xmlns:a16="http://schemas.microsoft.com/office/drawing/2014/main" id="{A266B311-02AC-496B-8A29-1292C632D506}"/>
                </a:ext>
              </a:extLst>
            </p:cNvPr>
            <p:cNvSpPr>
              <a:spLocks/>
            </p:cNvSpPr>
            <p:nvPr/>
          </p:nvSpPr>
          <p:spPr bwMode="auto">
            <a:xfrm>
              <a:off x="7086600" y="5280025"/>
              <a:ext cx="531813" cy="111125"/>
            </a:xfrm>
            <a:custGeom>
              <a:avLst/>
              <a:gdLst>
                <a:gd name="T0" fmla="*/ 0 w 1004"/>
                <a:gd name="T1" fmla="*/ 102 h 209"/>
                <a:gd name="T2" fmla="*/ 438 w 1004"/>
                <a:gd name="T3" fmla="*/ 102 h 209"/>
                <a:gd name="T4" fmla="*/ 444 w 1004"/>
                <a:gd name="T5" fmla="*/ 93 h 209"/>
                <a:gd name="T6" fmla="*/ 452 w 1004"/>
                <a:gd name="T7" fmla="*/ 84 h 209"/>
                <a:gd name="T8" fmla="*/ 461 w 1004"/>
                <a:gd name="T9" fmla="*/ 78 h 209"/>
                <a:gd name="T10" fmla="*/ 471 w 1004"/>
                <a:gd name="T11" fmla="*/ 72 h 209"/>
                <a:gd name="T12" fmla="*/ 471 w 1004"/>
                <a:gd name="T13" fmla="*/ 0 h 209"/>
                <a:gd name="T14" fmla="*/ 533 w 1004"/>
                <a:gd name="T15" fmla="*/ 0 h 209"/>
                <a:gd name="T16" fmla="*/ 533 w 1004"/>
                <a:gd name="T17" fmla="*/ 72 h 209"/>
                <a:gd name="T18" fmla="*/ 542 w 1004"/>
                <a:gd name="T19" fmla="*/ 78 h 209"/>
                <a:gd name="T20" fmla="*/ 551 w 1004"/>
                <a:gd name="T21" fmla="*/ 84 h 209"/>
                <a:gd name="T22" fmla="*/ 558 w 1004"/>
                <a:gd name="T23" fmla="*/ 93 h 209"/>
                <a:gd name="T24" fmla="*/ 565 w 1004"/>
                <a:gd name="T25" fmla="*/ 102 h 209"/>
                <a:gd name="T26" fmla="*/ 1004 w 1004"/>
                <a:gd name="T27" fmla="*/ 102 h 209"/>
                <a:gd name="T28" fmla="*/ 1004 w 1004"/>
                <a:gd name="T29" fmla="*/ 172 h 209"/>
                <a:gd name="T30" fmla="*/ 565 w 1004"/>
                <a:gd name="T31" fmla="*/ 172 h 209"/>
                <a:gd name="T32" fmla="*/ 560 w 1004"/>
                <a:gd name="T33" fmla="*/ 179 h 209"/>
                <a:gd name="T34" fmla="*/ 553 w 1004"/>
                <a:gd name="T35" fmla="*/ 187 h 209"/>
                <a:gd name="T36" fmla="*/ 547 w 1004"/>
                <a:gd name="T37" fmla="*/ 193 h 209"/>
                <a:gd name="T38" fmla="*/ 539 w 1004"/>
                <a:gd name="T39" fmla="*/ 198 h 209"/>
                <a:gd name="T40" fmla="*/ 530 w 1004"/>
                <a:gd name="T41" fmla="*/ 204 h 209"/>
                <a:gd name="T42" fmla="*/ 521 w 1004"/>
                <a:gd name="T43" fmla="*/ 206 h 209"/>
                <a:gd name="T44" fmla="*/ 512 w 1004"/>
                <a:gd name="T45" fmla="*/ 209 h 209"/>
                <a:gd name="T46" fmla="*/ 502 w 1004"/>
                <a:gd name="T47" fmla="*/ 209 h 209"/>
                <a:gd name="T48" fmla="*/ 492 w 1004"/>
                <a:gd name="T49" fmla="*/ 209 h 209"/>
                <a:gd name="T50" fmla="*/ 481 w 1004"/>
                <a:gd name="T51" fmla="*/ 206 h 209"/>
                <a:gd name="T52" fmla="*/ 472 w 1004"/>
                <a:gd name="T53" fmla="*/ 204 h 209"/>
                <a:gd name="T54" fmla="*/ 464 w 1004"/>
                <a:gd name="T55" fmla="*/ 198 h 209"/>
                <a:gd name="T56" fmla="*/ 456 w 1004"/>
                <a:gd name="T57" fmla="*/ 193 h 209"/>
                <a:gd name="T58" fmla="*/ 449 w 1004"/>
                <a:gd name="T59" fmla="*/ 187 h 209"/>
                <a:gd name="T60" fmla="*/ 443 w 1004"/>
                <a:gd name="T61" fmla="*/ 179 h 209"/>
                <a:gd name="T62" fmla="*/ 438 w 1004"/>
                <a:gd name="T63" fmla="*/ 172 h 209"/>
                <a:gd name="T64" fmla="*/ 0 w 1004"/>
                <a:gd name="T65" fmla="*/ 172 h 209"/>
                <a:gd name="T66" fmla="*/ 0 w 1004"/>
                <a:gd name="T67" fmla="*/ 10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4" h="209">
                  <a:moveTo>
                    <a:pt x="0" y="102"/>
                  </a:moveTo>
                  <a:lnTo>
                    <a:pt x="438" y="102"/>
                  </a:lnTo>
                  <a:lnTo>
                    <a:pt x="444" y="93"/>
                  </a:lnTo>
                  <a:lnTo>
                    <a:pt x="452" y="84"/>
                  </a:lnTo>
                  <a:lnTo>
                    <a:pt x="461" y="78"/>
                  </a:lnTo>
                  <a:lnTo>
                    <a:pt x="471" y="72"/>
                  </a:lnTo>
                  <a:lnTo>
                    <a:pt x="471" y="0"/>
                  </a:lnTo>
                  <a:lnTo>
                    <a:pt x="533" y="0"/>
                  </a:lnTo>
                  <a:lnTo>
                    <a:pt x="533" y="72"/>
                  </a:lnTo>
                  <a:lnTo>
                    <a:pt x="542" y="78"/>
                  </a:lnTo>
                  <a:lnTo>
                    <a:pt x="551" y="84"/>
                  </a:lnTo>
                  <a:lnTo>
                    <a:pt x="558" y="93"/>
                  </a:lnTo>
                  <a:lnTo>
                    <a:pt x="565" y="102"/>
                  </a:lnTo>
                  <a:lnTo>
                    <a:pt x="1004" y="102"/>
                  </a:lnTo>
                  <a:lnTo>
                    <a:pt x="1004" y="172"/>
                  </a:lnTo>
                  <a:lnTo>
                    <a:pt x="565" y="172"/>
                  </a:lnTo>
                  <a:lnTo>
                    <a:pt x="560" y="179"/>
                  </a:lnTo>
                  <a:lnTo>
                    <a:pt x="553" y="187"/>
                  </a:lnTo>
                  <a:lnTo>
                    <a:pt x="547" y="193"/>
                  </a:lnTo>
                  <a:lnTo>
                    <a:pt x="539" y="198"/>
                  </a:lnTo>
                  <a:lnTo>
                    <a:pt x="530" y="204"/>
                  </a:lnTo>
                  <a:lnTo>
                    <a:pt x="521" y="206"/>
                  </a:lnTo>
                  <a:lnTo>
                    <a:pt x="512" y="209"/>
                  </a:lnTo>
                  <a:lnTo>
                    <a:pt x="502" y="209"/>
                  </a:lnTo>
                  <a:lnTo>
                    <a:pt x="492" y="209"/>
                  </a:lnTo>
                  <a:lnTo>
                    <a:pt x="481" y="206"/>
                  </a:lnTo>
                  <a:lnTo>
                    <a:pt x="472" y="204"/>
                  </a:lnTo>
                  <a:lnTo>
                    <a:pt x="464" y="198"/>
                  </a:lnTo>
                  <a:lnTo>
                    <a:pt x="456" y="193"/>
                  </a:lnTo>
                  <a:lnTo>
                    <a:pt x="449" y="187"/>
                  </a:lnTo>
                  <a:lnTo>
                    <a:pt x="443" y="179"/>
                  </a:lnTo>
                  <a:lnTo>
                    <a:pt x="438" y="172"/>
                  </a:lnTo>
                  <a:lnTo>
                    <a:pt x="0" y="172"/>
                  </a:lnTo>
                  <a:lnTo>
                    <a:pt x="0" y="102"/>
                  </a:lnTo>
                  <a:close/>
                </a:path>
              </a:pathLst>
            </a:custGeom>
            <a:solidFill>
              <a:srgbClr val="54A6D8"/>
            </a:solidFill>
            <a:ln>
              <a:noFill/>
            </a:ln>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25" name="Rectangle 297">
              <a:extLst>
                <a:ext uri="{FF2B5EF4-FFF2-40B4-BE49-F238E27FC236}">
                  <a16:creationId xmlns:a16="http://schemas.microsoft.com/office/drawing/2014/main" id="{892BCB9F-D0FF-477E-9BFC-CB73303AA461}"/>
                </a:ext>
              </a:extLst>
            </p:cNvPr>
            <p:cNvSpPr>
              <a:spLocks noChangeArrowheads="1"/>
            </p:cNvSpPr>
            <p:nvPr/>
          </p:nvSpPr>
          <p:spPr bwMode="auto">
            <a:xfrm>
              <a:off x="7464425" y="4984750"/>
              <a:ext cx="95250"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26" name="Rectangle 298">
              <a:extLst>
                <a:ext uri="{FF2B5EF4-FFF2-40B4-BE49-F238E27FC236}">
                  <a16:creationId xmlns:a16="http://schemas.microsoft.com/office/drawing/2014/main" id="{D7932926-C98F-446B-AC8D-EDE4D348385E}"/>
                </a:ext>
              </a:extLst>
            </p:cNvPr>
            <p:cNvSpPr>
              <a:spLocks noChangeArrowheads="1"/>
            </p:cNvSpPr>
            <p:nvPr/>
          </p:nvSpPr>
          <p:spPr bwMode="auto">
            <a:xfrm>
              <a:off x="7464425" y="5008563"/>
              <a:ext cx="65088" cy="2381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grpSp>
      <p:cxnSp>
        <p:nvCxnSpPr>
          <p:cNvPr id="1627" name="Straight Connector 1626">
            <a:extLst>
              <a:ext uri="{FF2B5EF4-FFF2-40B4-BE49-F238E27FC236}">
                <a16:creationId xmlns:a16="http://schemas.microsoft.com/office/drawing/2014/main" id="{D830A6EE-FB00-46EE-B998-4E68A53D209F}"/>
              </a:ext>
            </a:extLst>
          </p:cNvPr>
          <p:cNvCxnSpPr/>
          <p:nvPr/>
        </p:nvCxnSpPr>
        <p:spPr>
          <a:xfrm flipV="1">
            <a:off x="4417087" y="3968901"/>
            <a:ext cx="1009005" cy="912812"/>
          </a:xfrm>
          <a:prstGeom prst="line">
            <a:avLst/>
          </a:prstGeom>
          <a:noFill/>
          <a:ln w="25400" cap="flat" cmpd="sng" algn="ctr">
            <a:gradFill flip="none" rotWithShape="1">
              <a:gsLst>
                <a:gs pos="14000">
                  <a:srgbClr val="0F3857"/>
                </a:gs>
                <a:gs pos="70000">
                  <a:srgbClr val="54A6D8"/>
                </a:gs>
              </a:gsLst>
              <a:lin ang="16200000" scaled="1"/>
              <a:tileRect/>
            </a:gradFill>
            <a:prstDash val="solid"/>
          </a:ln>
          <a:effectLst/>
        </p:spPr>
      </p:cxnSp>
      <p:cxnSp>
        <p:nvCxnSpPr>
          <p:cNvPr id="1628" name="Straight Connector 1627">
            <a:extLst>
              <a:ext uri="{FF2B5EF4-FFF2-40B4-BE49-F238E27FC236}">
                <a16:creationId xmlns:a16="http://schemas.microsoft.com/office/drawing/2014/main" id="{F056EFA2-FB7C-4F32-B8D2-E3880F512724}"/>
              </a:ext>
            </a:extLst>
          </p:cNvPr>
          <p:cNvCxnSpPr/>
          <p:nvPr/>
        </p:nvCxnSpPr>
        <p:spPr>
          <a:xfrm flipH="1" flipV="1">
            <a:off x="6861246" y="3968901"/>
            <a:ext cx="1009005" cy="912812"/>
          </a:xfrm>
          <a:prstGeom prst="line">
            <a:avLst/>
          </a:prstGeom>
          <a:noFill/>
          <a:ln w="25400" cap="flat" cmpd="sng" algn="ctr">
            <a:gradFill flip="none" rotWithShape="1">
              <a:gsLst>
                <a:gs pos="14000">
                  <a:srgbClr val="0F3857"/>
                </a:gs>
                <a:gs pos="70000">
                  <a:srgbClr val="54A6D8"/>
                </a:gs>
              </a:gsLst>
              <a:lin ang="16200000" scaled="1"/>
              <a:tileRect/>
            </a:gradFill>
            <a:prstDash val="solid"/>
          </a:ln>
          <a:effectLst/>
        </p:spPr>
      </p:cxnSp>
      <p:grpSp>
        <p:nvGrpSpPr>
          <p:cNvPr id="1629" name="Group 1628">
            <a:extLst>
              <a:ext uri="{FF2B5EF4-FFF2-40B4-BE49-F238E27FC236}">
                <a16:creationId xmlns:a16="http://schemas.microsoft.com/office/drawing/2014/main" id="{8EF7BD3B-8056-4815-AE18-8C28ADB37E37}"/>
              </a:ext>
            </a:extLst>
          </p:cNvPr>
          <p:cNvGrpSpPr/>
          <p:nvPr/>
        </p:nvGrpSpPr>
        <p:grpSpPr>
          <a:xfrm flipV="1">
            <a:off x="4417086" y="2560151"/>
            <a:ext cx="3453164" cy="815022"/>
            <a:chOff x="4361820" y="4030663"/>
            <a:chExt cx="3453164" cy="710806"/>
          </a:xfrm>
        </p:grpSpPr>
        <p:cxnSp>
          <p:nvCxnSpPr>
            <p:cNvPr id="1630" name="Straight Connector 1629">
              <a:extLst>
                <a:ext uri="{FF2B5EF4-FFF2-40B4-BE49-F238E27FC236}">
                  <a16:creationId xmlns:a16="http://schemas.microsoft.com/office/drawing/2014/main" id="{1FB9929D-57BB-4FE2-B239-ECC4D92B282E}"/>
                </a:ext>
              </a:extLst>
            </p:cNvPr>
            <p:cNvCxnSpPr/>
            <p:nvPr/>
          </p:nvCxnSpPr>
          <p:spPr>
            <a:xfrm flipV="1">
              <a:off x="4361820" y="4030663"/>
              <a:ext cx="1009005" cy="710806"/>
            </a:xfrm>
            <a:prstGeom prst="line">
              <a:avLst/>
            </a:prstGeom>
            <a:noFill/>
            <a:ln w="25400" cap="flat" cmpd="sng" algn="ctr">
              <a:gradFill flip="none" rotWithShape="1">
                <a:gsLst>
                  <a:gs pos="14000">
                    <a:srgbClr val="0F3857"/>
                  </a:gs>
                  <a:gs pos="70000">
                    <a:srgbClr val="54A6D8"/>
                  </a:gs>
                </a:gsLst>
                <a:lin ang="16200000" scaled="1"/>
                <a:tileRect/>
              </a:gradFill>
              <a:prstDash val="solid"/>
            </a:ln>
            <a:effectLst/>
          </p:spPr>
        </p:cxnSp>
        <p:cxnSp>
          <p:nvCxnSpPr>
            <p:cNvPr id="1631" name="Straight Connector 1630">
              <a:extLst>
                <a:ext uri="{FF2B5EF4-FFF2-40B4-BE49-F238E27FC236}">
                  <a16:creationId xmlns:a16="http://schemas.microsoft.com/office/drawing/2014/main" id="{60526B85-ABFF-4C8E-8448-9D3995553593}"/>
                </a:ext>
              </a:extLst>
            </p:cNvPr>
            <p:cNvCxnSpPr/>
            <p:nvPr/>
          </p:nvCxnSpPr>
          <p:spPr>
            <a:xfrm flipH="1" flipV="1">
              <a:off x="6805979" y="4030663"/>
              <a:ext cx="1009005" cy="710806"/>
            </a:xfrm>
            <a:prstGeom prst="line">
              <a:avLst/>
            </a:prstGeom>
            <a:noFill/>
            <a:ln w="25400" cap="flat" cmpd="sng" algn="ctr">
              <a:gradFill flip="none" rotWithShape="1">
                <a:gsLst>
                  <a:gs pos="14000">
                    <a:srgbClr val="0F3857"/>
                  </a:gs>
                  <a:gs pos="70000">
                    <a:srgbClr val="54A6D8"/>
                  </a:gs>
                </a:gsLst>
                <a:lin ang="16200000" scaled="1"/>
                <a:tileRect/>
              </a:gradFill>
              <a:prstDash val="solid"/>
            </a:ln>
            <a:effectLst/>
          </p:spPr>
        </p:cxnSp>
      </p:grpSp>
      <p:sp>
        <p:nvSpPr>
          <p:cNvPr id="1632" name="TextBox 1631">
            <a:extLst>
              <a:ext uri="{FF2B5EF4-FFF2-40B4-BE49-F238E27FC236}">
                <a16:creationId xmlns:a16="http://schemas.microsoft.com/office/drawing/2014/main" id="{E8F34D26-BE72-4690-A1B5-17DA467E37A6}"/>
              </a:ext>
            </a:extLst>
          </p:cNvPr>
          <p:cNvSpPr txBox="1"/>
          <p:nvPr/>
        </p:nvSpPr>
        <p:spPr>
          <a:xfrm>
            <a:off x="4860490" y="2672043"/>
            <a:ext cx="2531916" cy="1569660"/>
          </a:xfrm>
          <a:prstGeom prst="rect">
            <a:avLst/>
          </a:prstGeom>
          <a:noFill/>
        </p:spPr>
        <p:txBody>
          <a:bodyPr wrap="square" rtlCol="0">
            <a:spAutoFit/>
          </a:bodyPr>
          <a:lstStyle/>
          <a:p>
            <a:pPr algn="ctr" defTabSz="1218987"/>
            <a:r>
              <a:rPr lang="en-US" sz="2400" kern="0">
                <a:solidFill>
                  <a:prstClr val="white"/>
                </a:solidFill>
                <a:cs typeface="Arial" pitchFamily="34" charset="0"/>
              </a:rPr>
              <a:t>Machine Learning </a:t>
            </a:r>
          </a:p>
          <a:p>
            <a:pPr algn="ctr" defTabSz="1218987"/>
            <a:r>
              <a:rPr lang="en-US" sz="2400" kern="0">
                <a:solidFill>
                  <a:prstClr val="white"/>
                </a:solidFill>
                <a:cs typeface="Arial" pitchFamily="34" charset="0"/>
              </a:rPr>
              <a:t>&amp; Text Analytics Model</a:t>
            </a:r>
          </a:p>
        </p:txBody>
      </p:sp>
      <p:sp>
        <p:nvSpPr>
          <p:cNvPr id="1633" name="TextBox 1632">
            <a:extLst>
              <a:ext uri="{FF2B5EF4-FFF2-40B4-BE49-F238E27FC236}">
                <a16:creationId xmlns:a16="http://schemas.microsoft.com/office/drawing/2014/main" id="{C4459376-0ADA-4E93-877D-861BBB9DC652}"/>
              </a:ext>
            </a:extLst>
          </p:cNvPr>
          <p:cNvSpPr txBox="1">
            <a:spLocks/>
          </p:cNvSpPr>
          <p:nvPr/>
        </p:nvSpPr>
        <p:spPr>
          <a:xfrm>
            <a:off x="401547" y="1475860"/>
            <a:ext cx="1976438" cy="307777"/>
          </a:xfrm>
          <a:prstGeom prst="rect">
            <a:avLst/>
          </a:prstGeom>
          <a:noFill/>
        </p:spPr>
        <p:txBody>
          <a:bodyPr wrap="square" rtlCol="0" anchor="ctr">
            <a:spAutoFit/>
          </a:bodyPr>
          <a:lstStyle/>
          <a:p>
            <a:pPr algn="ctr" defTabSz="1218987"/>
            <a:r>
              <a:rPr lang="en-US" sz="1400" b="1" kern="0">
                <a:solidFill>
                  <a:prstClr val="white"/>
                </a:solidFill>
                <a:cs typeface="Arial" pitchFamily="34" charset="0"/>
              </a:rPr>
              <a:t>Dependent Variables</a:t>
            </a:r>
          </a:p>
        </p:txBody>
      </p:sp>
      <p:sp>
        <p:nvSpPr>
          <p:cNvPr id="1634" name="TextBox 1633">
            <a:extLst>
              <a:ext uri="{FF2B5EF4-FFF2-40B4-BE49-F238E27FC236}">
                <a16:creationId xmlns:a16="http://schemas.microsoft.com/office/drawing/2014/main" id="{CB244F0D-79DF-422D-8D60-768B9EE7DCA6}"/>
              </a:ext>
            </a:extLst>
          </p:cNvPr>
          <p:cNvSpPr txBox="1">
            <a:spLocks/>
          </p:cNvSpPr>
          <p:nvPr/>
        </p:nvSpPr>
        <p:spPr>
          <a:xfrm>
            <a:off x="9571789" y="1826225"/>
            <a:ext cx="1976438" cy="523220"/>
          </a:xfrm>
          <a:prstGeom prst="rect">
            <a:avLst/>
          </a:prstGeom>
          <a:noFill/>
        </p:spPr>
        <p:txBody>
          <a:bodyPr wrap="square" rtlCol="0" anchor="ctr">
            <a:spAutoFit/>
          </a:bodyPr>
          <a:lstStyle/>
          <a:p>
            <a:pPr algn="ctr" defTabSz="1218987"/>
            <a:r>
              <a:rPr lang="en-US" sz="1400" b="1" kern="0">
                <a:solidFill>
                  <a:prstClr val="white"/>
                </a:solidFill>
                <a:cs typeface="Arial" pitchFamily="34" charset="0"/>
              </a:rPr>
              <a:t>Dependent Variables</a:t>
            </a:r>
          </a:p>
          <a:p>
            <a:pPr algn="ctr" defTabSz="1218987"/>
            <a:endParaRPr lang="en-US" sz="1400" b="1" kern="0">
              <a:solidFill>
                <a:prstClr val="white"/>
              </a:solidFill>
              <a:cs typeface="Arial" pitchFamily="34" charset="0"/>
            </a:endParaRPr>
          </a:p>
        </p:txBody>
      </p:sp>
      <p:sp>
        <p:nvSpPr>
          <p:cNvPr id="1635" name="TextBox 1634">
            <a:extLst>
              <a:ext uri="{FF2B5EF4-FFF2-40B4-BE49-F238E27FC236}">
                <a16:creationId xmlns:a16="http://schemas.microsoft.com/office/drawing/2014/main" id="{3BB7DE57-FF97-425F-8C7D-C9ED0DD12F55}"/>
              </a:ext>
            </a:extLst>
          </p:cNvPr>
          <p:cNvSpPr txBox="1"/>
          <p:nvPr/>
        </p:nvSpPr>
        <p:spPr>
          <a:xfrm>
            <a:off x="4156255" y="4342976"/>
            <a:ext cx="4231324" cy="584775"/>
          </a:xfrm>
          <a:prstGeom prst="rect">
            <a:avLst/>
          </a:prstGeom>
          <a:noFill/>
        </p:spPr>
        <p:txBody>
          <a:bodyPr wrap="square" rtlCol="0">
            <a:spAutoFit/>
          </a:bodyPr>
          <a:lstStyle/>
          <a:p>
            <a:r>
              <a:rPr lang="en-US" sz="1600">
                <a:solidFill>
                  <a:prstClr val="white"/>
                </a:solidFill>
                <a:latin typeface="Calibri"/>
              </a:rPr>
              <a:t>Preprocessing   Standardization       Feature  </a:t>
            </a:r>
          </a:p>
          <a:p>
            <a:r>
              <a:rPr lang="en-US" sz="1600">
                <a:solidFill>
                  <a:prstClr val="white"/>
                </a:solidFill>
                <a:latin typeface="Calibri"/>
              </a:rPr>
              <a:t>                                                            Importance</a:t>
            </a:r>
          </a:p>
        </p:txBody>
      </p:sp>
      <p:sp>
        <p:nvSpPr>
          <p:cNvPr id="1636" name="TextBox 1635">
            <a:extLst>
              <a:ext uri="{FF2B5EF4-FFF2-40B4-BE49-F238E27FC236}">
                <a16:creationId xmlns:a16="http://schemas.microsoft.com/office/drawing/2014/main" id="{758801DB-7961-43CB-A94A-0AC2C2E49450}"/>
              </a:ext>
            </a:extLst>
          </p:cNvPr>
          <p:cNvSpPr txBox="1"/>
          <p:nvPr/>
        </p:nvSpPr>
        <p:spPr>
          <a:xfrm>
            <a:off x="4119966" y="1228738"/>
            <a:ext cx="1552764" cy="523220"/>
          </a:xfrm>
          <a:prstGeom prst="rect">
            <a:avLst/>
          </a:prstGeom>
          <a:noFill/>
        </p:spPr>
        <p:txBody>
          <a:bodyPr wrap="square" rtlCol="0">
            <a:spAutoFit/>
          </a:bodyPr>
          <a:lstStyle/>
          <a:p>
            <a:pPr algn="ctr"/>
            <a:r>
              <a:rPr lang="en-US" sz="1400" dirty="0">
                <a:solidFill>
                  <a:prstClr val="white"/>
                </a:solidFill>
                <a:latin typeface="Calibri"/>
              </a:rPr>
              <a:t>Initial Data Exploration</a:t>
            </a:r>
          </a:p>
        </p:txBody>
      </p:sp>
      <p:sp>
        <p:nvSpPr>
          <p:cNvPr id="1637" name="TextBox 1636">
            <a:extLst>
              <a:ext uri="{FF2B5EF4-FFF2-40B4-BE49-F238E27FC236}">
                <a16:creationId xmlns:a16="http://schemas.microsoft.com/office/drawing/2014/main" id="{AF4B2C72-9477-45B8-BD47-BCAC546FE08C}"/>
              </a:ext>
            </a:extLst>
          </p:cNvPr>
          <p:cNvSpPr txBox="1"/>
          <p:nvPr/>
        </p:nvSpPr>
        <p:spPr>
          <a:xfrm>
            <a:off x="5365686" y="1230528"/>
            <a:ext cx="2523893" cy="307777"/>
          </a:xfrm>
          <a:prstGeom prst="rect">
            <a:avLst/>
          </a:prstGeom>
          <a:noFill/>
        </p:spPr>
        <p:txBody>
          <a:bodyPr wrap="square" rtlCol="0">
            <a:spAutoFit/>
          </a:bodyPr>
          <a:lstStyle/>
          <a:p>
            <a:pPr algn="ctr"/>
            <a:r>
              <a:rPr lang="en-US" sz="1400">
                <a:solidFill>
                  <a:prstClr val="white"/>
                </a:solidFill>
                <a:latin typeface="Calibri"/>
              </a:rPr>
              <a:t>Noise Elimination    Inferencing</a:t>
            </a:r>
          </a:p>
        </p:txBody>
      </p:sp>
      <p:sp>
        <p:nvSpPr>
          <p:cNvPr id="1638" name="Rounded Rectangle 357">
            <a:extLst>
              <a:ext uri="{FF2B5EF4-FFF2-40B4-BE49-F238E27FC236}">
                <a16:creationId xmlns:a16="http://schemas.microsoft.com/office/drawing/2014/main" id="{50914302-BFC2-454B-A71F-54B0C27A096A}"/>
              </a:ext>
            </a:extLst>
          </p:cNvPr>
          <p:cNvSpPr/>
          <p:nvPr/>
        </p:nvSpPr>
        <p:spPr>
          <a:xfrm>
            <a:off x="191204" y="2314575"/>
            <a:ext cx="2523615" cy="391345"/>
          </a:xfrm>
          <a:prstGeom prst="roundRect">
            <a:avLst/>
          </a:prstGeom>
          <a:solidFill>
            <a:srgbClr val="03548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Calibri"/>
                <a:ea typeface="+mn-ea"/>
                <a:cs typeface="Arial" pitchFamily="34" charset="0"/>
              </a:rPr>
              <a:t>Specializations (Ra</a:t>
            </a:r>
            <a:r>
              <a:rPr lang="en-US" sz="1400" kern="0" err="1">
                <a:solidFill>
                  <a:prstClr val="white"/>
                </a:solidFill>
                <a:latin typeface="Calibri"/>
                <a:cs typeface="Arial" pitchFamily="34" charset="0"/>
              </a:rPr>
              <a:t>diology</a:t>
            </a:r>
            <a:r>
              <a:rPr lang="en-US" sz="1400" kern="0">
                <a:solidFill>
                  <a:prstClr val="white"/>
                </a:solidFill>
                <a:latin typeface="Calibri"/>
                <a:cs typeface="Arial" pitchFamily="34" charset="0"/>
              </a:rPr>
              <a:t>, Pathology)</a:t>
            </a:r>
            <a:r>
              <a:rPr kumimoji="0" lang="en-US" sz="1400" b="0" i="0" u="none" strike="noStrike" kern="0" cap="none" spc="0" normalizeH="0" baseline="0" noProof="0">
                <a:ln>
                  <a:noFill/>
                </a:ln>
                <a:solidFill>
                  <a:prstClr val="white"/>
                </a:solidFill>
                <a:effectLst/>
                <a:uLnTx/>
                <a:uFillTx/>
                <a:latin typeface="Calibri"/>
                <a:ea typeface="+mn-ea"/>
                <a:cs typeface="Arial" pitchFamily="34" charset="0"/>
              </a:rPr>
              <a:t> </a:t>
            </a:r>
          </a:p>
        </p:txBody>
      </p:sp>
      <p:sp>
        <p:nvSpPr>
          <p:cNvPr id="1639" name="Line 40">
            <a:extLst>
              <a:ext uri="{FF2B5EF4-FFF2-40B4-BE49-F238E27FC236}">
                <a16:creationId xmlns:a16="http://schemas.microsoft.com/office/drawing/2014/main" id="{A4067361-B625-46CA-B212-4DF2E85756A4}"/>
              </a:ext>
            </a:extLst>
          </p:cNvPr>
          <p:cNvSpPr>
            <a:spLocks noChangeShapeType="1"/>
          </p:cNvSpPr>
          <p:nvPr/>
        </p:nvSpPr>
        <p:spPr bwMode="auto">
          <a:xfrm>
            <a:off x="2677023" y="2487763"/>
            <a:ext cx="280988" cy="0"/>
          </a:xfrm>
          <a:prstGeom prst="line">
            <a:avLst/>
          </a:prstGeom>
          <a:noFill/>
          <a:ln w="31750">
            <a:solidFill>
              <a:srgbClr val="A3D134"/>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Calibri"/>
            </a:endParaRPr>
          </a:p>
        </p:txBody>
      </p:sp>
      <p:sp>
        <p:nvSpPr>
          <p:cNvPr id="1640" name="Rounded Rectangle 358">
            <a:extLst>
              <a:ext uri="{FF2B5EF4-FFF2-40B4-BE49-F238E27FC236}">
                <a16:creationId xmlns:a16="http://schemas.microsoft.com/office/drawing/2014/main" id="{1C94C5B1-C65D-47E8-B347-3159C167A7A1}"/>
              </a:ext>
            </a:extLst>
          </p:cNvPr>
          <p:cNvSpPr/>
          <p:nvPr/>
        </p:nvSpPr>
        <p:spPr>
          <a:xfrm>
            <a:off x="191333" y="1783584"/>
            <a:ext cx="2516226" cy="347838"/>
          </a:xfrm>
          <a:prstGeom prst="roundRect">
            <a:avLst/>
          </a:prstGeom>
          <a:solidFill>
            <a:srgbClr val="03548F"/>
          </a:solidFill>
          <a:ln w="25400" cap="flat" cmpd="sng" algn="ctr">
            <a:noFill/>
            <a:prstDash val="solid"/>
          </a:ln>
          <a:effectLst/>
        </p:spPr>
        <p:txBody>
          <a:bodyPr rtlCol="0" anchor="ctr"/>
          <a:lstStyle/>
          <a:p>
            <a:pPr marR="0" lvl="0">
              <a:lnSpc>
                <a:spcPct val="107000"/>
              </a:lnSpc>
              <a:spcBef>
                <a:spcPts val="0"/>
              </a:spcBef>
              <a:spcAft>
                <a:spcPts val="800"/>
              </a:spcAft>
            </a:pPr>
            <a:r>
              <a:rPr lang="en-IN" sz="1400">
                <a:solidFill>
                  <a:schemeClr val="bg1"/>
                </a:solidFill>
                <a:latin typeface="Calibri" panose="020F0502020204030204" pitchFamily="34" charset="0"/>
                <a:ea typeface="Calibri" panose="020F0502020204030204" pitchFamily="34" charset="0"/>
                <a:cs typeface="Times New Roman" panose="02020603050405020304" pitchFamily="18" charset="0"/>
              </a:rPr>
              <a:t>             Medical history </a:t>
            </a:r>
            <a:r>
              <a:rPr kumimoji="0" lang="en-US" sz="1400" b="0" i="0" u="none" strike="noStrike" kern="0" cap="none" spc="0" normalizeH="0" baseline="0" noProof="0">
                <a:ln>
                  <a:noFill/>
                </a:ln>
                <a:solidFill>
                  <a:schemeClr val="bg1"/>
                </a:solidFill>
                <a:effectLst/>
                <a:uLnTx/>
                <a:uFillTx/>
                <a:latin typeface="Calibri"/>
                <a:ea typeface="+mn-ea"/>
                <a:cs typeface="Arial" pitchFamily="34" charset="0"/>
              </a:rPr>
              <a:t> </a:t>
            </a:r>
            <a:endParaRPr kumimoji="0" lang="en-US" sz="1400" b="0" i="0" u="none" strike="noStrike" kern="0" cap="none" spc="0" normalizeH="0" baseline="0" noProof="0">
              <a:ln>
                <a:noFill/>
              </a:ln>
              <a:solidFill>
                <a:schemeClr val="bg1"/>
              </a:solidFill>
              <a:effectLst/>
              <a:uLnTx/>
              <a:uFillTx/>
              <a:latin typeface="Calibri"/>
              <a:ea typeface="+mn-ea"/>
            </a:endParaRPr>
          </a:p>
        </p:txBody>
      </p:sp>
      <p:sp>
        <p:nvSpPr>
          <p:cNvPr id="1641" name="Rounded Rectangle 358">
            <a:extLst>
              <a:ext uri="{FF2B5EF4-FFF2-40B4-BE49-F238E27FC236}">
                <a16:creationId xmlns:a16="http://schemas.microsoft.com/office/drawing/2014/main" id="{C8AE9297-D9BB-49F6-A5A8-7531746D2E42}"/>
              </a:ext>
            </a:extLst>
          </p:cNvPr>
          <p:cNvSpPr/>
          <p:nvPr/>
        </p:nvSpPr>
        <p:spPr>
          <a:xfrm>
            <a:off x="206947" y="5544511"/>
            <a:ext cx="2516226" cy="347838"/>
          </a:xfrm>
          <a:prstGeom prst="roundRect">
            <a:avLst/>
          </a:prstGeom>
          <a:solidFill>
            <a:srgbClr val="03548F"/>
          </a:solidFill>
          <a:ln w="25400" cap="flat" cmpd="sng" algn="ctr">
            <a:noFill/>
            <a:prstDash val="solid"/>
          </a:ln>
          <a:effectLst/>
        </p:spPr>
        <p:txBody>
          <a:bodyPr rtlCol="0" anchor="ctr"/>
          <a:lstStyle/>
          <a:p>
            <a:pPr marR="0" lvl="0">
              <a:lnSpc>
                <a:spcPct val="107000"/>
              </a:lnSpc>
              <a:spcBef>
                <a:spcPts val="0"/>
              </a:spcBef>
              <a:spcAft>
                <a:spcPts val="800"/>
              </a:spcAft>
            </a:pPr>
            <a:r>
              <a:rPr lang="en-IN" sz="1400">
                <a:solidFill>
                  <a:schemeClr val="bg1"/>
                </a:solidFill>
                <a:latin typeface="Calibri" panose="020F0502020204030204" pitchFamily="34" charset="0"/>
                <a:ea typeface="Calibri" panose="020F0502020204030204" pitchFamily="34" charset="0"/>
                <a:cs typeface="Times New Roman" panose="02020603050405020304" pitchFamily="18" charset="0"/>
              </a:rPr>
              <a:t>      Upcoming Appointment </a:t>
            </a:r>
            <a:r>
              <a:rPr kumimoji="0" lang="en-US" sz="1400" b="0" i="0" u="none" strike="noStrike" kern="0" cap="none" spc="0" normalizeH="0" baseline="0" noProof="0">
                <a:ln>
                  <a:noFill/>
                </a:ln>
                <a:solidFill>
                  <a:schemeClr val="bg1"/>
                </a:solidFill>
                <a:effectLst/>
                <a:uLnTx/>
                <a:uFillTx/>
                <a:latin typeface="Calibri"/>
                <a:ea typeface="+mn-ea"/>
                <a:cs typeface="Arial" pitchFamily="34" charset="0"/>
              </a:rPr>
              <a:t> </a:t>
            </a:r>
            <a:endParaRPr kumimoji="0" lang="en-US" sz="1400" b="0" i="0" u="none" strike="noStrike" kern="0" cap="none" spc="0" normalizeH="0" baseline="0" noProof="0">
              <a:ln>
                <a:noFill/>
              </a:ln>
              <a:solidFill>
                <a:schemeClr val="bg1"/>
              </a:solidFill>
              <a:effectLst/>
              <a:uLnTx/>
              <a:uFillTx/>
              <a:latin typeface="Calibri"/>
              <a:ea typeface="+mn-ea"/>
            </a:endParaRPr>
          </a:p>
        </p:txBody>
      </p:sp>
    </p:spTree>
    <p:extLst>
      <p:ext uri="{BB962C8B-B14F-4D97-AF65-F5344CB8AC3E}">
        <p14:creationId xmlns:p14="http://schemas.microsoft.com/office/powerpoint/2010/main" val="75090066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PRESENTATION_TITLE" val="S2MLDMAssociationRuleMiningApriori"/>
</p:tagLst>
</file>

<file path=ppt/theme/theme1.xml><?xml version="1.0" encoding="utf-8"?>
<a:theme xmlns:a="http://schemas.openxmlformats.org/drawingml/2006/main" name="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TDP1" id="{B67B78BF-DE18-43E1-A36B-763DD5EF8702}" vid="{BEFAC2B0-16DF-4168-BDEB-B616C974FCAF}"/>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MPLATE">
  <a:themeElements>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TDP1" id="{B67B78BF-DE18-43E1-A36B-763DD5EF8702}" vid="{BEFAC2B0-16DF-4168-BDEB-B616C974FCA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6B8A0651726FD469076C49454448C82" ma:contentTypeVersion="5" ma:contentTypeDescription="Create a new document." ma:contentTypeScope="" ma:versionID="350781f4f6582d0e7359df46151129cb">
  <xsd:schema xmlns:xsd="http://www.w3.org/2001/XMLSchema" xmlns:xs="http://www.w3.org/2001/XMLSchema" xmlns:p="http://schemas.microsoft.com/office/2006/metadata/properties" xmlns:ns3="80cd176d-39a2-416d-a8c1-4e5561868e3a" xmlns:ns4="1a9e41f3-8954-4dae-8a49-006f39eda611" targetNamespace="http://schemas.microsoft.com/office/2006/metadata/properties" ma:root="true" ma:fieldsID="363b544cb98d88d5e517088f54144697" ns3:_="" ns4:_="">
    <xsd:import namespace="80cd176d-39a2-416d-a8c1-4e5561868e3a"/>
    <xsd:import namespace="1a9e41f3-8954-4dae-8a49-006f39eda61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cd176d-39a2-416d-a8c1-4e5561868e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a9e41f3-8954-4dae-8a49-006f39eda61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74EFA8-8A8F-4C9B-B359-C011BB542725}">
  <ds:schemaRefs>
    <ds:schemaRef ds:uri="http://schemas.microsoft.com/sharepoint/v3/contenttype/forms"/>
  </ds:schemaRefs>
</ds:datastoreItem>
</file>

<file path=customXml/itemProps2.xml><?xml version="1.0" encoding="utf-8"?>
<ds:datastoreItem xmlns:ds="http://schemas.openxmlformats.org/officeDocument/2006/customXml" ds:itemID="{980DC7DB-A29B-4148-8FD8-0A5B6BFA87E2}">
  <ds:schemaRefs>
    <ds:schemaRef ds:uri="1a9e41f3-8954-4dae-8a49-006f39eda611"/>
    <ds:schemaRef ds:uri="80cd176d-39a2-416d-a8c1-4e5561868e3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D161B4-757F-4D15-A903-75010573392C}">
  <ds:schemaRefs>
    <ds:schemaRef ds:uri="http://purl.org/dc/terms/"/>
    <ds:schemaRef ds:uri="http://purl.org/dc/elements/1.1/"/>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1a9e41f3-8954-4dae-8a49-006f39eda611"/>
    <ds:schemaRef ds:uri="80cd176d-39a2-416d-a8c1-4e5561868e3a"/>
  </ds:schemaRefs>
</ds:datastoreItem>
</file>

<file path=docProps/app.xml><?xml version="1.0" encoding="utf-8"?>
<Properties xmlns="http://schemas.openxmlformats.org/officeDocument/2006/extended-properties" xmlns:vt="http://schemas.openxmlformats.org/officeDocument/2006/docPropsVTypes">
  <Template/>
  <TotalTime>219</TotalTime>
  <Words>728</Words>
  <Application>Microsoft Macintosh PowerPoint</Application>
  <PresentationFormat>Widescreen</PresentationFormat>
  <Paragraphs>90</Paragraphs>
  <Slides>11</Slides>
  <Notes>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11</vt:i4>
      </vt:variant>
    </vt:vector>
  </HeadingPairs>
  <TitlesOfParts>
    <vt:vector size="22" baseType="lpstr">
      <vt:lpstr>Arial</vt:lpstr>
      <vt:lpstr>Calibri</vt:lpstr>
      <vt:lpstr>Courier New</vt:lpstr>
      <vt:lpstr>inherit</vt:lpstr>
      <vt:lpstr>Novecento Book</vt:lpstr>
      <vt:lpstr>Poppins</vt:lpstr>
      <vt:lpstr>Wingdings</vt:lpstr>
      <vt:lpstr>Wingdings 2</vt:lpstr>
      <vt:lpstr>TEMPLATE</vt:lpstr>
      <vt:lpstr>Contents Slide Master</vt:lpstr>
      <vt:lpstr>1_TEMPLATE</vt:lpstr>
      <vt:lpstr>Team Members: Raja Kumaran &amp; sai eshwar</vt:lpstr>
      <vt:lpstr>Problem Statement</vt:lpstr>
      <vt:lpstr>Mobile App Development </vt:lpstr>
      <vt:lpstr>App Features</vt:lpstr>
      <vt:lpstr>Market ANALYSIS</vt:lpstr>
      <vt:lpstr>Market ANALYSIS</vt:lpstr>
      <vt:lpstr>PowerPoint Presentation</vt:lpstr>
      <vt:lpstr>Market ANALYSIS</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SSN SACE</dc:title>
  <dc:subject>PPT Template</dc:subject>
  <dc:creator>Jeyakarthikeyan</dc:creator>
  <cp:lastModifiedBy>Sai Eshwar S</cp:lastModifiedBy>
  <cp:revision>2</cp:revision>
  <dcterms:created xsi:type="dcterms:W3CDTF">2016-10-27T05:48:55Z</dcterms:created>
  <dcterms:modified xsi:type="dcterms:W3CDTF">2022-05-18T06:37:55Z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0x01010086B8A0651726FD469076C49454448C82</vt:lpwstr>
  </property>
</Properties>
</file>